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9357-D470-8229-4E84-81238B18A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1D599-89FA-E62D-89D0-F0D24E799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A7720-5FA1-027C-4319-7DA9F1E1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C315-D605-4F96-A67E-5CE5C6E831C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E4A25-C327-EAB7-6243-87B7EAC3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4EA6-2F56-6426-CE0E-D29A9772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1260-8E3E-44B4-846D-8CCC7FBA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3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F74A-568D-A90D-87A9-6201CB74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D81A8-1CE2-10DD-4305-C26AF989C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05CA3-2519-0184-7523-1D7FE2FB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C315-D605-4F96-A67E-5CE5C6E831C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03F2F-7B92-269D-D6B0-0245A2CA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0DF1B-2E1B-6A29-D094-FAA7BBE3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1260-8E3E-44B4-846D-8CCC7FBA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7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0606E-97CD-46B4-6C64-0BF0AE071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B20C5-7B5A-2D4F-209B-446725DD5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34EA-57B1-B109-3B9F-13404DF0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C315-D605-4F96-A67E-5CE5C6E831C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6AC26-3B68-B3DF-ECD6-A3E7AA26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ACAC6-3A68-9490-ECC4-8A14AC9C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1260-8E3E-44B4-846D-8CCC7FBA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F22A-A594-2733-B144-1D449176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BCD0-91D4-B919-E39E-04DAEAEA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6D26F-F68E-5974-E7AB-152A43A0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C315-D605-4F96-A67E-5CE5C6E831C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C144-58C1-0B4C-5AD6-286B8363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7CBCE-DAEF-8642-5059-DB620605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1260-8E3E-44B4-846D-8CCC7FBA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3914-B5A7-163E-BC5E-0FB8A474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7B41C-110A-DBBE-DF94-1EE0722D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F30E4-C985-FBC5-EA9F-6D9DE560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C315-D605-4F96-A67E-5CE5C6E831C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66F4-4ED5-81D8-4F6B-162062F2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E35C-E84A-CF3A-6497-F861395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1260-8E3E-44B4-846D-8CCC7FBA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CE32-4707-271E-595B-54BD8181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390E-A421-4864-F350-8D1364AEA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737FD-289C-F88C-1B71-C632B4E39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112CD-4486-A681-95C0-9757D8F8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C315-D605-4F96-A67E-5CE5C6E831C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A2A10-0582-DB6E-CFD6-FA1C7155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08CE9-7BFB-FB8F-13F0-0BA49A85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1260-8E3E-44B4-846D-8CCC7FBA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0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7709-4FCD-9B61-E60F-348E1A25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1A133-67F6-50CE-2FE6-08EEEC556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E5C2F-AC27-EDAF-0561-185AF38CD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C0A23-09B1-6ACE-C460-3F93A86F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6D081-E53F-2F7D-59BB-36DEE54F5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6A860-2413-89DA-9C67-CA039B64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C315-D605-4F96-A67E-5CE5C6E831C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B9A12-48F3-6DE3-1DE0-7B2003C8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9CF40-771D-36D9-397F-CEE9774D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1260-8E3E-44B4-846D-8CCC7FBA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7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E2D6-0982-8137-408B-A5A928EE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F7D1E-CF86-89AA-E2AF-FC83D693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C315-D605-4F96-A67E-5CE5C6E831C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FD4F4-E396-9E2E-4FE0-8BF6DDEB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B38FC-F93B-D3F2-7A8B-B8549236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1260-8E3E-44B4-846D-8CCC7FBA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2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19997-281F-47A8-7427-90ABD93E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C315-D605-4F96-A67E-5CE5C6E831C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DAABD-DE0F-0818-FF72-96ACB9D5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F946F-47F3-6FFE-91F5-DC10CFAD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1260-8E3E-44B4-846D-8CCC7FBA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4CBB-BB97-6782-FE1E-FF97061A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85CE9-555B-089E-5AC1-74496D482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3E49A-5AE2-078B-5FF7-EE2FC852B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0BC46-9A96-7C9F-A60C-60FF6F67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C315-D605-4F96-A67E-5CE5C6E831C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40D0D-D6E4-342A-33A5-3FE3B7D9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74890-8F2E-6524-69CF-91393A67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1260-8E3E-44B4-846D-8CCC7FBA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3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E960-A578-B266-4FBA-3CA1089A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21323-4101-1A50-311C-CE8668812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40FE1-50F1-DF69-047D-CDEEBA041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37410-0E26-BBC3-791A-BAECFE0A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C315-D605-4F96-A67E-5CE5C6E831C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F6006-56DF-9F8E-0246-65340544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CCFF7-421A-77B7-4E23-51F262FF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1260-8E3E-44B4-846D-8CCC7FBA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748BC-3FD2-15F0-B620-25FD0D42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C3803-DE9B-C79E-1D57-BCB21F77E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570B-0761-87CB-7C15-CF97CD8EC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C315-D605-4F96-A67E-5CE5C6E831C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50357-2CF8-F14A-3983-C4D505321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2F39-3EFB-3DB0-CC6B-70C3D7290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81260-8E3E-44B4-846D-8CCC7FBA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7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BD33DF-A5AD-2BDC-D979-3A2909E35A3D}"/>
              </a:ext>
            </a:extLst>
          </p:cNvPr>
          <p:cNvSpPr/>
          <p:nvPr/>
        </p:nvSpPr>
        <p:spPr>
          <a:xfrm>
            <a:off x="4366727" y="2715208"/>
            <a:ext cx="2556588" cy="100770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Mediator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68119-C2D6-A8CA-2E3C-06F48FF52859}"/>
              </a:ext>
            </a:extLst>
          </p:cNvPr>
          <p:cNvSpPr/>
          <p:nvPr/>
        </p:nvSpPr>
        <p:spPr>
          <a:xfrm>
            <a:off x="158620" y="541176"/>
            <a:ext cx="1987421" cy="1035697"/>
          </a:xfrm>
          <a:prstGeom prst="rect">
            <a:avLst/>
          </a:prstGeom>
          <a:ln w="57150"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6EEA4-2966-5ED3-96A4-7F3ACCB3C3EF}"/>
              </a:ext>
            </a:extLst>
          </p:cNvPr>
          <p:cNvSpPr/>
          <p:nvPr/>
        </p:nvSpPr>
        <p:spPr>
          <a:xfrm>
            <a:off x="158620" y="2715208"/>
            <a:ext cx="1987421" cy="1035697"/>
          </a:xfrm>
          <a:prstGeom prst="rect">
            <a:avLst/>
          </a:prstGeom>
          <a:solidFill>
            <a:srgbClr val="002060"/>
          </a:solidFill>
          <a:ln w="57150"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8B6E85-69D8-A7C3-416A-78953B4540DE}"/>
              </a:ext>
            </a:extLst>
          </p:cNvPr>
          <p:cNvSpPr/>
          <p:nvPr/>
        </p:nvSpPr>
        <p:spPr>
          <a:xfrm>
            <a:off x="158620" y="4949889"/>
            <a:ext cx="1987421" cy="1035697"/>
          </a:xfrm>
          <a:prstGeom prst="rect">
            <a:avLst/>
          </a:prstGeom>
          <a:solidFill>
            <a:srgbClr val="7030A0"/>
          </a:solidFill>
          <a:ln w="57150"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3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70FFC62-9470-1D69-6DE1-3AFFF6E36740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146041" y="1059025"/>
            <a:ext cx="2220686" cy="2160036"/>
          </a:xfrm>
          <a:prstGeom prst="curvedConnector3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8744B90-AA4A-422F-C743-571BC3073E3C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146041" y="3219061"/>
            <a:ext cx="2220686" cy="13996"/>
          </a:xfrm>
          <a:prstGeom prst="curvedConnector3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73202A7-5B99-373D-F128-46970126EBD1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146041" y="3219061"/>
            <a:ext cx="2220686" cy="2248677"/>
          </a:xfrm>
          <a:prstGeom prst="curvedConnector3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B2256A-76A0-6A75-0A6F-086E97A406EB}"/>
              </a:ext>
            </a:extLst>
          </p:cNvPr>
          <p:cNvSpPr/>
          <p:nvPr/>
        </p:nvSpPr>
        <p:spPr>
          <a:xfrm>
            <a:off x="9968203" y="541176"/>
            <a:ext cx="1987421" cy="1035697"/>
          </a:xfrm>
          <a:prstGeom prst="rect">
            <a:avLst/>
          </a:prstGeom>
          <a:ln w="57150"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Handler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08710-EE88-68AC-6602-346B8367F288}"/>
              </a:ext>
            </a:extLst>
          </p:cNvPr>
          <p:cNvSpPr/>
          <p:nvPr/>
        </p:nvSpPr>
        <p:spPr>
          <a:xfrm>
            <a:off x="9968203" y="2715208"/>
            <a:ext cx="1987421" cy="1035697"/>
          </a:xfrm>
          <a:prstGeom prst="rect">
            <a:avLst/>
          </a:prstGeom>
          <a:solidFill>
            <a:srgbClr val="002060"/>
          </a:solidFill>
          <a:ln w="57150"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Handler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A27285-80BC-8569-D8C7-16DE5151B735}"/>
              </a:ext>
            </a:extLst>
          </p:cNvPr>
          <p:cNvSpPr/>
          <p:nvPr/>
        </p:nvSpPr>
        <p:spPr>
          <a:xfrm>
            <a:off x="9968203" y="4949889"/>
            <a:ext cx="1987421" cy="1035697"/>
          </a:xfrm>
          <a:prstGeom prst="rect">
            <a:avLst/>
          </a:prstGeom>
          <a:solidFill>
            <a:srgbClr val="7030A0"/>
          </a:solidFill>
          <a:ln w="57150"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Handler 3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20E1134-107E-A7F7-30ED-E3E195E7437A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6923315" y="1059025"/>
            <a:ext cx="3044888" cy="2160036"/>
          </a:xfrm>
          <a:prstGeom prst="bentConnector3">
            <a:avLst/>
          </a:prstGeom>
          <a:ln w="76200">
            <a:solidFill>
              <a:srgbClr val="7030A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4B5D058-1767-6024-72C9-FE73AF99686C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6923315" y="3219061"/>
            <a:ext cx="3044888" cy="13996"/>
          </a:xfrm>
          <a:prstGeom prst="bentConnector3">
            <a:avLst/>
          </a:prstGeom>
          <a:ln w="76200">
            <a:solidFill>
              <a:srgbClr val="7030A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394ADEA-A716-9C92-A558-A5730BC18DBE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6923315" y="3219061"/>
            <a:ext cx="3044888" cy="2248677"/>
          </a:xfrm>
          <a:prstGeom prst="bentConnector3">
            <a:avLst/>
          </a:prstGeom>
          <a:ln w="76200">
            <a:solidFill>
              <a:srgbClr val="7030A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E114A37-A15F-6088-56C8-9C0462153156}"/>
              </a:ext>
            </a:extLst>
          </p:cNvPr>
          <p:cNvSpPr/>
          <p:nvPr/>
        </p:nvSpPr>
        <p:spPr>
          <a:xfrm>
            <a:off x="3256384" y="777940"/>
            <a:ext cx="2677885" cy="10800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to Mediator with a Command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FAB1C3-5377-C426-BE3E-B655B7EC7E5B}"/>
              </a:ext>
            </a:extLst>
          </p:cNvPr>
          <p:cNvSpPr/>
          <p:nvPr/>
        </p:nvSpPr>
        <p:spPr>
          <a:xfrm>
            <a:off x="5190929" y="4343399"/>
            <a:ext cx="2964023" cy="22486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Mediator Invokes Handlers and ask to Process the received data from Commands</a:t>
            </a:r>
          </a:p>
        </p:txBody>
      </p:sp>
    </p:spTree>
    <p:extLst>
      <p:ext uri="{BB962C8B-B14F-4D97-AF65-F5344CB8AC3E}">
        <p14:creationId xmlns:p14="http://schemas.microsoft.com/office/powerpoint/2010/main" val="112347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60AE134-C1A5-812A-9716-0BF4FA0D6047}"/>
              </a:ext>
            </a:extLst>
          </p:cNvPr>
          <p:cNvSpPr/>
          <p:nvPr/>
        </p:nvSpPr>
        <p:spPr>
          <a:xfrm>
            <a:off x="10241902" y="2425958"/>
            <a:ext cx="1766596" cy="1623527"/>
          </a:xfrm>
          <a:prstGeom prst="can">
            <a:avLst>
              <a:gd name="adj" fmla="val 345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F8841764-F2CD-B1F8-B0AA-E88F81E25263}"/>
              </a:ext>
            </a:extLst>
          </p:cNvPr>
          <p:cNvSpPr/>
          <p:nvPr/>
        </p:nvSpPr>
        <p:spPr>
          <a:xfrm>
            <a:off x="5027645" y="1390261"/>
            <a:ext cx="2136710" cy="3900196"/>
          </a:xfrm>
          <a:prstGeom prst="cube">
            <a:avLst>
              <a:gd name="adj" fmla="val 16703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MediatR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34D13A-65A2-4AD7-6FF7-F197C1495A74}"/>
              </a:ext>
            </a:extLst>
          </p:cNvPr>
          <p:cNvSpPr/>
          <p:nvPr/>
        </p:nvSpPr>
        <p:spPr>
          <a:xfrm>
            <a:off x="298580" y="1446245"/>
            <a:ext cx="1651518" cy="1483567"/>
          </a:xfrm>
          <a:prstGeom prst="rect">
            <a:avLst/>
          </a:prstGeom>
          <a:solidFill>
            <a:srgbClr val="7030A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Read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6D9DC0-7538-A184-3D50-A4F565E7767E}"/>
              </a:ext>
            </a:extLst>
          </p:cNvPr>
          <p:cNvSpPr/>
          <p:nvPr/>
        </p:nvSpPr>
        <p:spPr>
          <a:xfrm>
            <a:off x="298580" y="3429000"/>
            <a:ext cx="1651518" cy="1483567"/>
          </a:xfrm>
          <a:prstGeom prst="rect">
            <a:avLst/>
          </a:prstGeom>
          <a:solidFill>
            <a:srgbClr val="C00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Write API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C4D72CA-E91F-B7DD-950C-3604037D7246}"/>
              </a:ext>
            </a:extLst>
          </p:cNvPr>
          <p:cNvSpPr/>
          <p:nvPr/>
        </p:nvSpPr>
        <p:spPr>
          <a:xfrm>
            <a:off x="1950098" y="1912776"/>
            <a:ext cx="3077547" cy="746448"/>
          </a:xfrm>
          <a:prstGeom prst="rightArrow">
            <a:avLst/>
          </a:prstGeom>
          <a:ln>
            <a:prstDash val="dash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Query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A58AEF-DDD9-1088-B6FF-FBEBC255985A}"/>
              </a:ext>
            </a:extLst>
          </p:cNvPr>
          <p:cNvSpPr/>
          <p:nvPr/>
        </p:nvSpPr>
        <p:spPr>
          <a:xfrm>
            <a:off x="7940351" y="1651518"/>
            <a:ext cx="1502229" cy="681135"/>
          </a:xfrm>
          <a:prstGeom prst="roundRect">
            <a:avLst/>
          </a:prstGeom>
          <a:solidFill>
            <a:srgbClr val="FFC000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Query</a:t>
            </a:r>
          </a:p>
          <a:p>
            <a:pPr algn="ctr"/>
            <a:r>
              <a:rPr lang="en-US" b="1" dirty="0"/>
              <a:t>Handler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C707704-540A-9822-DF27-D8A9B8A4A738}"/>
              </a:ext>
            </a:extLst>
          </p:cNvPr>
          <p:cNvSpPr/>
          <p:nvPr/>
        </p:nvSpPr>
        <p:spPr>
          <a:xfrm>
            <a:off x="7164355" y="1744824"/>
            <a:ext cx="775996" cy="382556"/>
          </a:xfrm>
          <a:prstGeom prst="rightArrow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FD3CC09-82C9-C1D5-81E8-7D4F69EF4F93}"/>
              </a:ext>
            </a:extLst>
          </p:cNvPr>
          <p:cNvCxnSpPr>
            <a:stCxn id="7" idx="3"/>
            <a:endCxn id="2" idx="2"/>
          </p:cNvCxnSpPr>
          <p:nvPr/>
        </p:nvCxnSpPr>
        <p:spPr>
          <a:xfrm>
            <a:off x="9442580" y="1992086"/>
            <a:ext cx="799322" cy="1245636"/>
          </a:xfrm>
          <a:prstGeom prst="bentConnector3">
            <a:avLst/>
          </a:prstGeom>
          <a:ln w="76200">
            <a:solidFill>
              <a:srgbClr val="7030A0"/>
            </a:solidFill>
            <a:headEnd type="oval" w="med" len="med"/>
            <a:tailEnd type="triangle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61EFEA6-563A-A73B-70A7-089A850ACD3C}"/>
              </a:ext>
            </a:extLst>
          </p:cNvPr>
          <p:cNvSpPr/>
          <p:nvPr/>
        </p:nvSpPr>
        <p:spPr>
          <a:xfrm>
            <a:off x="1974980" y="3796004"/>
            <a:ext cx="3077547" cy="746448"/>
          </a:xfrm>
          <a:prstGeom prst="rightArrow">
            <a:avLst/>
          </a:prstGeom>
          <a:solidFill>
            <a:srgbClr val="7030A0"/>
          </a:solidFill>
          <a:ln>
            <a:prstDash val="dash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Command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EF7095-4B6E-10DD-AF64-F07C70EE7621}"/>
              </a:ext>
            </a:extLst>
          </p:cNvPr>
          <p:cNvSpPr/>
          <p:nvPr/>
        </p:nvSpPr>
        <p:spPr>
          <a:xfrm>
            <a:off x="7940351" y="4323184"/>
            <a:ext cx="1502229" cy="6811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Command</a:t>
            </a:r>
          </a:p>
          <a:p>
            <a:pPr algn="ctr"/>
            <a:r>
              <a:rPr lang="en-US" b="1" dirty="0"/>
              <a:t>Handler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A49ECA-DFE5-7CB8-98FB-B46994AA5F94}"/>
              </a:ext>
            </a:extLst>
          </p:cNvPr>
          <p:cNvSpPr/>
          <p:nvPr/>
        </p:nvSpPr>
        <p:spPr>
          <a:xfrm>
            <a:off x="7164355" y="4416490"/>
            <a:ext cx="775996" cy="382556"/>
          </a:xfrm>
          <a:prstGeom prst="rightArrow">
            <a:avLst/>
          </a:prstGeom>
          <a:solidFill>
            <a:srgbClr val="7030A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B45F2A8-6488-77DF-73E6-51CB78661EAD}"/>
              </a:ext>
            </a:extLst>
          </p:cNvPr>
          <p:cNvCxnSpPr>
            <a:stCxn id="12" idx="3"/>
            <a:endCxn id="2" idx="2"/>
          </p:cNvCxnSpPr>
          <p:nvPr/>
        </p:nvCxnSpPr>
        <p:spPr>
          <a:xfrm flipV="1">
            <a:off x="9442580" y="3237722"/>
            <a:ext cx="799322" cy="1426030"/>
          </a:xfrm>
          <a:prstGeom prst="bentConnector3">
            <a:avLst/>
          </a:prstGeom>
          <a:ln w="762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87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5</cp:revision>
  <dcterms:created xsi:type="dcterms:W3CDTF">2024-02-19T04:31:34Z</dcterms:created>
  <dcterms:modified xsi:type="dcterms:W3CDTF">2024-02-19T09:51:09Z</dcterms:modified>
</cp:coreProperties>
</file>