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F0D9-0BDF-1C34-A589-B71C542C0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525C7-E657-A92A-4B62-7EEC12F2B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0F095-6FDC-156F-773B-D92CF132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98BE-7E34-E786-E2D3-8EF00869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4DC4-D7E8-3724-D5A4-D036691E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4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640C-FA87-8CDC-7C16-D71362DA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C6B1A-1E62-8124-86EB-894F224F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D6E2-770F-5754-CF04-5582590A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023A9-D6B1-55BD-23EA-964104E1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A430-13D8-50A7-444D-5E94C349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4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8619F-6AA5-0904-3A65-269C90928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20E0E-E3D7-66DF-ADB8-7DE83E615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094E-5364-CFB8-263D-B46A0869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C80C-435C-CCAF-552C-8B75CA82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EA22F-8670-518E-8563-D338576B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0F15-D8CA-1C5B-91FF-C8F00D6B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F5D3-831D-06CB-5E77-BA03AE2D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33DF-5295-6C45-08E0-313BADDA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5AD9-A421-CDB6-01D0-1F8FF24F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17FC-B51C-7F0D-4348-B1E7D0FA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BBB5-A449-C150-D844-313B4EF0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A800-EE01-A993-645A-698B6541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A99C-AF6E-FE18-0A71-0A1BE23D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B640-15AF-1C2A-4B8B-3662BEDD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7326-25F3-3B34-E026-EB7E8F0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2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1B02-962A-4541-AC74-8DB729FF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1146-FF40-7FB3-7463-A609B6499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EE77F-7E28-B2CC-CE06-51918C72B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57D1B-5085-D800-9E5B-EA700D35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5A25-E8DF-3EC2-141E-4C842BB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F54B0-17CB-C743-44BD-F1319F24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3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6948-81EE-4F9A-D3DB-9A5459C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43A79-D050-2017-3100-0A6A31AF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8A796-EBFB-110C-3323-1ACCE84B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23917-48B7-3A34-3D3D-B0527ADD9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15A6C-341E-4ECA-A32F-CE3A24527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D2ED9-6520-3C05-A2CD-8B446A6E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8F2D1-FA0A-061E-CC28-AFC6FA26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1CE17-5CA7-4D2B-51D0-20B144F9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7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8EDC-5EB3-FDCF-FDC2-5CE16EB4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8BAFB-E77B-BD54-7CBE-866C56C9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62B1E-B6B1-0939-C308-A7DA4C5E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B4CC7-35C2-FF51-700D-D8F4A997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8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7B3C0-EA25-6E69-1120-488EC2D9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A22C1-690C-BA11-75B5-B4F62D2E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06A73-F83B-7E35-76A2-4D3BFF4C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0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058F-3408-EA60-E323-504A315E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6A33-0097-635F-2089-36D9015A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A05A8-B1DC-6BF1-530B-71FF876EB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1618F-8C08-5F72-57C0-BBEFF196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7345-EFFD-927C-B6DA-E59145D0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172C6-17A6-2606-20EE-A6B4A006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7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17EB-84CC-1CA3-3560-5478CBF9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2702A-325B-616E-8EF4-E908CB8E7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F82F2-2324-051F-ACDE-FBC02CB88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7EB44-7EA7-3A95-0664-0AC78786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303-3E7F-1F66-60DC-471532CA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E7A5A-5B6B-E9C2-4FEF-470C12B9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1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2B03F-E9C2-2A6D-C7AF-6925A19D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4871C-BD5C-4523-22BD-BC799FE2A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4AEC-4797-BF05-823C-C14E47349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89D37-2016-4B02-8EBD-93BB84DEC2A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3E1F-3A4B-9232-C52D-0E2965D8E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E1243-4544-44F9-06FA-DCBF4509F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0B4B02-290D-4A12-87B5-14F06B791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6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8AB349-AAC7-B117-EC75-1823F20FAA16}"/>
              </a:ext>
            </a:extLst>
          </p:cNvPr>
          <p:cNvSpPr/>
          <p:nvPr/>
        </p:nvSpPr>
        <p:spPr>
          <a:xfrm>
            <a:off x="5181601" y="440267"/>
            <a:ext cx="5427132" cy="5621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4B583-0257-7551-482A-5DD8CE8E5259}"/>
              </a:ext>
            </a:extLst>
          </p:cNvPr>
          <p:cNvSpPr txBox="1"/>
          <p:nvPr/>
        </p:nvSpPr>
        <p:spPr>
          <a:xfrm>
            <a:off x="5380567" y="716515"/>
            <a:ext cx="5029199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Core API HOST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70988-CDE2-EE52-DDD2-E7FA246FB55A}"/>
              </a:ext>
            </a:extLst>
          </p:cNvPr>
          <p:cNvSpPr/>
          <p:nvPr/>
        </p:nvSpPr>
        <p:spPr>
          <a:xfrm>
            <a:off x="8246533" y="1892300"/>
            <a:ext cx="1871134" cy="4614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Model / Entity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265600-89C4-125D-2499-0DC238961946}"/>
              </a:ext>
            </a:extLst>
          </p:cNvPr>
          <p:cNvSpPr/>
          <p:nvPr/>
        </p:nvSpPr>
        <p:spPr>
          <a:xfrm>
            <a:off x="6375399" y="2353733"/>
            <a:ext cx="1871134" cy="4614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Abstract Validator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24CC85D-0E00-4989-E0F5-771B6F856E83}"/>
              </a:ext>
            </a:extLst>
          </p:cNvPr>
          <p:cNvCxnSpPr>
            <a:stCxn id="7" idx="0"/>
            <a:endCxn id="6" idx="1"/>
          </p:cNvCxnSpPr>
          <p:nvPr/>
        </p:nvCxnSpPr>
        <p:spPr>
          <a:xfrm rot="5400000" flipH="1" flipV="1">
            <a:off x="7663391" y="1770592"/>
            <a:ext cx="230716" cy="935567"/>
          </a:xfrm>
          <a:prstGeom prst="bent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F383F98-EF7F-E1A4-AB1D-76B347D36348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8598959" y="2001308"/>
            <a:ext cx="230717" cy="935567"/>
          </a:xfrm>
          <a:prstGeom prst="bent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08F28-ACDE-D985-565E-8B7D5B3FF615}"/>
              </a:ext>
            </a:extLst>
          </p:cNvPr>
          <p:cNvSpPr/>
          <p:nvPr/>
        </p:nvSpPr>
        <p:spPr>
          <a:xfrm>
            <a:off x="5181601" y="3158066"/>
            <a:ext cx="1540932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 Endpoint 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4A25D7C-4614-DB1D-AF8A-870C724E09CF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H="1" flipV="1">
            <a:off x="6375399" y="2584450"/>
            <a:ext cx="347134" cy="844550"/>
          </a:xfrm>
          <a:prstGeom prst="bentConnector5">
            <a:avLst>
              <a:gd name="adj1" fmla="val -65854"/>
              <a:gd name="adj2" fmla="val 52381"/>
              <a:gd name="adj3" fmla="val 165854"/>
            </a:avLst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5C9EB17-5D10-FA85-7781-78B57904C6E8}"/>
              </a:ext>
            </a:extLst>
          </p:cNvPr>
          <p:cNvSpPr/>
          <p:nvPr/>
        </p:nvSpPr>
        <p:spPr>
          <a:xfrm>
            <a:off x="7755467" y="1584337"/>
            <a:ext cx="508000" cy="3460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AB2DA-6693-00A6-DFCF-2A9A3AE58BC4}"/>
              </a:ext>
            </a:extLst>
          </p:cNvPr>
          <p:cNvSpPr/>
          <p:nvPr/>
        </p:nvSpPr>
        <p:spPr>
          <a:xfrm>
            <a:off x="5181601" y="4153982"/>
            <a:ext cx="1540932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 Endpoint</a:t>
            </a:r>
          </a:p>
          <a:p>
            <a:pPr algn="ctr"/>
            <a:r>
              <a:rPr lang="en-IN" b="1" dirty="0"/>
              <a:t>B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3D387D-C79C-D3C3-4DDB-7B644460C0D3}"/>
              </a:ext>
            </a:extLst>
          </p:cNvPr>
          <p:cNvSpPr/>
          <p:nvPr/>
        </p:nvSpPr>
        <p:spPr>
          <a:xfrm>
            <a:off x="7416800" y="3812118"/>
            <a:ext cx="1871134" cy="46143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/>
              <a:t>EndpointFilter</a:t>
            </a:r>
            <a:endParaRPr lang="en-IN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E3A4697-5AB7-B938-BD8B-994B16F0D8A1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 flipV="1">
            <a:off x="6722533" y="3812118"/>
            <a:ext cx="1629834" cy="612798"/>
          </a:xfrm>
          <a:prstGeom prst="bentConnector4">
            <a:avLst>
              <a:gd name="adj1" fmla="val 21299"/>
              <a:gd name="adj2" fmla="val 137304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3270ABD-D038-FB3E-444D-3BE3C62F9180}"/>
              </a:ext>
            </a:extLst>
          </p:cNvPr>
          <p:cNvSpPr/>
          <p:nvPr/>
        </p:nvSpPr>
        <p:spPr>
          <a:xfrm>
            <a:off x="6802965" y="3869796"/>
            <a:ext cx="508000" cy="3460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FB9930E-7B18-E951-BD77-AE9082D60ACD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H="1" flipV="1">
            <a:off x="7310966" y="2815166"/>
            <a:ext cx="1976968" cy="1227669"/>
          </a:xfrm>
          <a:prstGeom prst="bentConnector4">
            <a:avLst>
              <a:gd name="adj1" fmla="val -11563"/>
              <a:gd name="adj2" fmla="val 59397"/>
            </a:avLst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24C7047-DDE0-9C44-91A0-B554500BB6A2}"/>
              </a:ext>
            </a:extLst>
          </p:cNvPr>
          <p:cNvSpPr/>
          <p:nvPr/>
        </p:nvSpPr>
        <p:spPr>
          <a:xfrm>
            <a:off x="8851898" y="3177648"/>
            <a:ext cx="508000" cy="3460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F34C72A-603B-2D30-4362-024AD2A1645C}"/>
              </a:ext>
            </a:extLst>
          </p:cNvPr>
          <p:cNvCxnSpPr>
            <a:cxnSpLocks/>
            <a:stCxn id="20" idx="2"/>
            <a:endCxn id="19" idx="2"/>
          </p:cNvCxnSpPr>
          <p:nvPr/>
        </p:nvCxnSpPr>
        <p:spPr>
          <a:xfrm rot="5400000">
            <a:off x="6941068" y="3284550"/>
            <a:ext cx="422298" cy="2400300"/>
          </a:xfrm>
          <a:prstGeom prst="bentConnector3">
            <a:avLst>
              <a:gd name="adj1" fmla="val 15413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5F64857-4B44-8BFF-72DD-B041CF7381A3}"/>
              </a:ext>
            </a:extLst>
          </p:cNvPr>
          <p:cNvSpPr/>
          <p:nvPr/>
        </p:nvSpPr>
        <p:spPr>
          <a:xfrm>
            <a:off x="7641166" y="4734984"/>
            <a:ext cx="508000" cy="3460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5F2DF2B-19D8-4C28-34C3-E086E1ACC5C1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>
            <a:off x="3492500" y="1563652"/>
            <a:ext cx="1689101" cy="18653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0B65130-AA58-6220-D6AC-DC3BCCC55529}"/>
              </a:ext>
            </a:extLst>
          </p:cNvPr>
          <p:cNvCxnSpPr>
            <a:cxnSpLocks/>
            <a:stCxn id="39" idx="3"/>
            <a:endCxn id="19" idx="1"/>
          </p:cNvCxnSpPr>
          <p:nvPr/>
        </p:nvCxnSpPr>
        <p:spPr>
          <a:xfrm flipV="1">
            <a:off x="3498851" y="4424916"/>
            <a:ext cx="1682750" cy="5381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073FA7-D57D-818C-E586-4DE439104D4B}"/>
              </a:ext>
            </a:extLst>
          </p:cNvPr>
          <p:cNvSpPr txBox="1"/>
          <p:nvPr/>
        </p:nvSpPr>
        <p:spPr>
          <a:xfrm>
            <a:off x="127000" y="440267"/>
            <a:ext cx="3365500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The Model Entity is used by the Abstract Validator to define Validation Rules. When the Endpoint (mentioned as Endpoint A) received the POST / PUT request explicitly create an instance of the Abstract Validator and validate the received data). The response is sent back based on the validation status.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3288E8-4E92-FDA9-FD74-5FE18A1E673A}"/>
              </a:ext>
            </a:extLst>
          </p:cNvPr>
          <p:cNvSpPr txBox="1"/>
          <p:nvPr/>
        </p:nvSpPr>
        <p:spPr>
          <a:xfrm>
            <a:off x="133351" y="3408795"/>
            <a:ext cx="3365500" cy="31085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2. In case of the filter, the Endpoint Filter class is used when the request is received by the Endpoint (mentioned as Endpoint B).</a:t>
            </a:r>
          </a:p>
          <a:p>
            <a:endParaRPr lang="en-IN" sz="1400" b="1" dirty="0"/>
          </a:p>
          <a:p>
            <a:r>
              <a:rPr lang="en-IN" sz="1400" b="1" dirty="0"/>
              <a:t>3. The Endpoint Filter is executed in the current HttpContext. This validated the model by invoking the Validate() method of the AbstractValidator.</a:t>
            </a:r>
          </a:p>
          <a:p>
            <a:endParaRPr lang="en-IN" sz="1400" b="1" dirty="0"/>
          </a:p>
          <a:p>
            <a:r>
              <a:rPr lang="en-IN" sz="1400" b="1" dirty="0"/>
              <a:t>4. Based on the Validation, the response is sent back to the Endpoint which is further responded back to the request </a:t>
            </a:r>
          </a:p>
        </p:txBody>
      </p:sp>
    </p:spTree>
    <p:extLst>
      <p:ext uri="{BB962C8B-B14F-4D97-AF65-F5344CB8AC3E}">
        <p14:creationId xmlns:p14="http://schemas.microsoft.com/office/powerpoint/2010/main" val="308488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</cp:revision>
  <dcterms:created xsi:type="dcterms:W3CDTF">2024-05-28T09:33:56Z</dcterms:created>
  <dcterms:modified xsi:type="dcterms:W3CDTF">2024-05-28T09:51:26Z</dcterms:modified>
</cp:coreProperties>
</file>