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040BA-C985-4453-CFE0-42C9E55321DA}"/>
              </a:ext>
            </a:extLst>
          </p:cNvPr>
          <p:cNvSpPr/>
          <p:nvPr/>
        </p:nvSpPr>
        <p:spPr>
          <a:xfrm>
            <a:off x="503853" y="4077478"/>
            <a:ext cx="11392678" cy="22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CA58D-867F-CFD7-99F5-93F60389A450}"/>
              </a:ext>
            </a:extLst>
          </p:cNvPr>
          <p:cNvSpPr txBox="1"/>
          <p:nvPr/>
        </p:nvSpPr>
        <p:spPr>
          <a:xfrm>
            <a:off x="643812" y="4217437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Runtime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97D92-921E-6B27-2505-1A1CAD74B22B}"/>
              </a:ext>
            </a:extLst>
          </p:cNvPr>
          <p:cNvSpPr/>
          <p:nvPr/>
        </p:nvSpPr>
        <p:spPr>
          <a:xfrm>
            <a:off x="4226767" y="4217437"/>
            <a:ext cx="334969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System.EventHandler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585C4-8358-22FF-8419-0FE9CA53FEEE}"/>
              </a:ext>
            </a:extLst>
          </p:cNvPr>
          <p:cNvCxnSpPr>
            <a:endCxn id="4" idx="3"/>
          </p:cNvCxnSpPr>
          <p:nvPr/>
        </p:nvCxnSpPr>
        <p:spPr>
          <a:xfrm flipH="1">
            <a:off x="7576457" y="3359020"/>
            <a:ext cx="2146041" cy="1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699AC-7D62-6B94-42E1-25687D5AA807}"/>
              </a:ext>
            </a:extLst>
          </p:cNvPr>
          <p:cNvSpPr txBox="1"/>
          <p:nvPr/>
        </p:nvSpPr>
        <p:spPr>
          <a:xfrm>
            <a:off x="9843796" y="277078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Delegate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9270-ABA7-71C9-D928-4690E6DE7357}"/>
              </a:ext>
            </a:extLst>
          </p:cNvPr>
          <p:cNvSpPr/>
          <p:nvPr/>
        </p:nvSpPr>
        <p:spPr>
          <a:xfrm>
            <a:off x="643812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BE54-9952-F53E-7992-F95930A373A4}"/>
              </a:ext>
            </a:extLst>
          </p:cNvPr>
          <p:cNvSpPr/>
          <p:nvPr/>
        </p:nvSpPr>
        <p:spPr>
          <a:xfrm>
            <a:off x="2102498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Mouse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A48AD-BB06-89CD-B473-4050D161DF7C}"/>
              </a:ext>
            </a:extLst>
          </p:cNvPr>
          <p:cNvSpPr/>
          <p:nvPr/>
        </p:nvSpPr>
        <p:spPr>
          <a:xfrm>
            <a:off x="3564295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8540AD-9E96-4F82-60EF-FC08FD1FCF5C}"/>
              </a:ext>
            </a:extLst>
          </p:cNvPr>
          <p:cNvSpPr/>
          <p:nvPr/>
        </p:nvSpPr>
        <p:spPr>
          <a:xfrm>
            <a:off x="4901683" y="5320969"/>
            <a:ext cx="41956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Events </a:t>
            </a:r>
          </a:p>
          <a:p>
            <a:pPr algn="ctr"/>
            <a:r>
              <a:rPr lang="en-IN" dirty="0"/>
              <a:t>a Bridge Between .NET and Host 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825CF-D01F-354F-D642-AEB158296042}"/>
              </a:ext>
            </a:extLst>
          </p:cNvPr>
          <p:cNvSpPr/>
          <p:nvPr/>
        </p:nvSpPr>
        <p:spPr>
          <a:xfrm>
            <a:off x="9902891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UI Events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DA59E2-E2EA-4676-342D-1D48CD77B82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1226977" y="4540603"/>
            <a:ext cx="2999791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76358B-2E6B-25AB-FDC2-BBF49F821CA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85663" y="4540601"/>
            <a:ext cx="1541105" cy="777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7B7D35-34CB-75E6-9ECF-34C313BA217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797196" y="4214032"/>
            <a:ext cx="454681" cy="175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54F915-EFB4-9950-ADE2-2017E786BB94}"/>
              </a:ext>
            </a:extLst>
          </p:cNvPr>
          <p:cNvCxnSpPr>
            <a:endCxn id="11" idx="0"/>
          </p:cNvCxnSpPr>
          <p:nvPr/>
        </p:nvCxnSpPr>
        <p:spPr>
          <a:xfrm>
            <a:off x="5901612" y="4863768"/>
            <a:ext cx="1097903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9C559-D069-3C2B-2E59-9B91994D3ED3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576457" y="4540603"/>
            <a:ext cx="2909598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6CFC3-852D-F6E3-5A9A-37C2484D9F7D}"/>
              </a:ext>
            </a:extLst>
          </p:cNvPr>
          <p:cNvSpPr/>
          <p:nvPr/>
        </p:nvSpPr>
        <p:spPr>
          <a:xfrm>
            <a:off x="7931019" y="261257"/>
            <a:ext cx="1791479" cy="2248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6F8F1-7258-6316-D8A0-397DE82F5092}"/>
              </a:ext>
            </a:extLst>
          </p:cNvPr>
          <p:cNvSpPr txBox="1"/>
          <p:nvPr/>
        </p:nvSpPr>
        <p:spPr>
          <a:xfrm>
            <a:off x="7931019" y="258737"/>
            <a:ext cx="17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0140C-DC50-2BAB-E408-FFB917AD9BBE}"/>
              </a:ext>
            </a:extLst>
          </p:cNvPr>
          <p:cNvSpPr/>
          <p:nvPr/>
        </p:nvSpPr>
        <p:spPr>
          <a:xfrm>
            <a:off x="7931019" y="890700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D53F2-80A8-DA63-B658-B8C9E4F6AF2C}"/>
              </a:ext>
            </a:extLst>
          </p:cNvPr>
          <p:cNvSpPr/>
          <p:nvPr/>
        </p:nvSpPr>
        <p:spPr>
          <a:xfrm>
            <a:off x="7931019" y="1539551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Withdrawal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32DDB-B830-FC6F-93DB-0F933634D9F7}"/>
              </a:ext>
            </a:extLst>
          </p:cNvPr>
          <p:cNvSpPr/>
          <p:nvPr/>
        </p:nvSpPr>
        <p:spPr>
          <a:xfrm>
            <a:off x="401216" y="574719"/>
            <a:ext cx="1701282" cy="1067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17057-8F25-B9FE-3653-BADC3DCD30D4}"/>
              </a:ext>
            </a:extLst>
          </p:cNvPr>
          <p:cNvSpPr txBox="1"/>
          <p:nvPr/>
        </p:nvSpPr>
        <p:spPr>
          <a:xfrm>
            <a:off x="503853" y="628069"/>
            <a:ext cx="15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3A5D69-DAC8-75F2-9DBB-4F4BC96EAAE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102498" y="1075366"/>
            <a:ext cx="5828521" cy="3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B13FCC-8B52-E92B-9160-30EE938B6F8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102498" y="1108454"/>
            <a:ext cx="5828521" cy="61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6340223-1DF5-DC48-826A-9C4B4487578D}"/>
              </a:ext>
            </a:extLst>
          </p:cNvPr>
          <p:cNvSpPr/>
          <p:nvPr/>
        </p:nvSpPr>
        <p:spPr>
          <a:xfrm>
            <a:off x="10189029" y="1072846"/>
            <a:ext cx="1558212" cy="780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35328A-0C36-8168-D8E3-3A81C4ABD155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>
            <a:off x="9722498" y="1075366"/>
            <a:ext cx="466531" cy="38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A1ED1C-5A10-4CDD-7E63-C9F120CD96D3}"/>
              </a:ext>
            </a:extLst>
          </p:cNvPr>
          <p:cNvCxnSpPr>
            <a:stCxn id="29" idx="3"/>
            <a:endCxn id="36" idx="2"/>
          </p:cNvCxnSpPr>
          <p:nvPr/>
        </p:nvCxnSpPr>
        <p:spPr>
          <a:xfrm flipV="1">
            <a:off x="9722498" y="1462872"/>
            <a:ext cx="466531" cy="26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5BC836-94BC-E91B-6227-7C3C765761BF}"/>
              </a:ext>
            </a:extLst>
          </p:cNvPr>
          <p:cNvSpPr/>
          <p:nvPr/>
        </p:nvSpPr>
        <p:spPr>
          <a:xfrm>
            <a:off x="4599992" y="2741940"/>
            <a:ext cx="2211355" cy="9355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Notification system</a:t>
            </a:r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Listener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8FA035-1A81-0C8D-812F-0877111F8268}"/>
              </a:ext>
            </a:extLst>
          </p:cNvPr>
          <p:cNvCxnSpPr>
            <a:cxnSpLocks/>
            <a:stCxn id="26" idx="2"/>
            <a:endCxn id="43" idx="3"/>
          </p:cNvCxnSpPr>
          <p:nvPr/>
        </p:nvCxnSpPr>
        <p:spPr>
          <a:xfrm rot="5400000">
            <a:off x="7469155" y="1852127"/>
            <a:ext cx="699796" cy="201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AD5127-D639-2080-653D-CAB097AF74AD}"/>
              </a:ext>
            </a:extLst>
          </p:cNvPr>
          <p:cNvSpPr txBox="1"/>
          <p:nvPr/>
        </p:nvSpPr>
        <p:spPr>
          <a:xfrm>
            <a:off x="6999515" y="2926606"/>
            <a:ext cx="164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Event Listen for Transaction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92051-451E-25ED-C43F-32C49078BD77}"/>
              </a:ext>
            </a:extLst>
          </p:cNvPr>
          <p:cNvCxnSpPr>
            <a:cxnSpLocks/>
            <a:stCxn id="43" idx="1"/>
            <a:endCxn id="30" idx="2"/>
          </p:cNvCxnSpPr>
          <p:nvPr/>
        </p:nvCxnSpPr>
        <p:spPr>
          <a:xfrm rot="10800000">
            <a:off x="1251858" y="1642189"/>
            <a:ext cx="3348135" cy="156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A5220D-AFFD-27EF-F5D5-754D19FD4D20}"/>
              </a:ext>
            </a:extLst>
          </p:cNvPr>
          <p:cNvSpPr txBox="1"/>
          <p:nvPr/>
        </p:nvSpPr>
        <p:spPr>
          <a:xfrm>
            <a:off x="544286" y="2341983"/>
            <a:ext cx="22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the client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170BAD-AD69-9820-43AF-04616EEC638C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536823" y="1347745"/>
            <a:ext cx="563042" cy="222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C92B-26CA-DBC7-43FE-27E92B9D2735}"/>
              </a:ext>
            </a:extLst>
          </p:cNvPr>
          <p:cNvSpPr txBox="1"/>
          <p:nvPr/>
        </p:nvSpPr>
        <p:spPr>
          <a:xfrm>
            <a:off x="4809929" y="2176378"/>
            <a:ext cx="229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Subscription to the Account</a:t>
            </a:r>
            <a:endParaRPr lang="en-US" dirty="0"/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7F4725A8-F20C-14FC-E286-7BD980134B0C}"/>
              </a:ext>
            </a:extLst>
          </p:cNvPr>
          <p:cNvSpPr/>
          <p:nvPr/>
        </p:nvSpPr>
        <p:spPr>
          <a:xfrm>
            <a:off x="9433249" y="675409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EFF3A1D0-F4D6-1A65-7198-C7438CD5365C}"/>
              </a:ext>
            </a:extLst>
          </p:cNvPr>
          <p:cNvSpPr/>
          <p:nvPr/>
        </p:nvSpPr>
        <p:spPr>
          <a:xfrm>
            <a:off x="9448800" y="1385596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F2689A78-B5AE-1BA8-03EA-F8FFA8B65EA7}"/>
              </a:ext>
            </a:extLst>
          </p:cNvPr>
          <p:cNvSpPr/>
          <p:nvPr/>
        </p:nvSpPr>
        <p:spPr>
          <a:xfrm>
            <a:off x="9902891" y="160325"/>
            <a:ext cx="1558212" cy="52611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75454-8234-28F8-0807-474CCD60FF3F}"/>
              </a:ext>
            </a:extLst>
          </p:cNvPr>
          <p:cNvSpPr/>
          <p:nvPr/>
        </p:nvSpPr>
        <p:spPr>
          <a:xfrm>
            <a:off x="9349273" y="429208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45622-17AD-E013-254A-791A1064D937}"/>
              </a:ext>
            </a:extLst>
          </p:cNvPr>
          <p:cNvSpPr/>
          <p:nvPr/>
        </p:nvSpPr>
        <p:spPr>
          <a:xfrm>
            <a:off x="9349273" y="2074506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17C74-9EF0-60AF-39EC-8EC2E15FD4E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9983755" y="1623527"/>
            <a:ext cx="0" cy="4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C5F0C1-FD9A-280A-2EC1-5486B1458918}"/>
              </a:ext>
            </a:extLst>
          </p:cNvPr>
          <p:cNvSpPr txBox="1"/>
          <p:nvPr/>
        </p:nvSpPr>
        <p:spPr>
          <a:xfrm>
            <a:off x="130630" y="31724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869A1-4A83-B70C-E3B1-4217D0E5E7A6}"/>
              </a:ext>
            </a:extLst>
          </p:cNvPr>
          <p:cNvSpPr/>
          <p:nvPr/>
        </p:nvSpPr>
        <p:spPr>
          <a:xfrm>
            <a:off x="5290457" y="205273"/>
            <a:ext cx="1847461" cy="15768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8A75A2-3D4C-0C00-7C99-019783A1DD93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7137918" y="993710"/>
            <a:ext cx="2211355" cy="1677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3F10E0BF-C855-3F67-9A17-E858539928C3}"/>
              </a:ext>
            </a:extLst>
          </p:cNvPr>
          <p:cNvSpPr/>
          <p:nvPr/>
        </p:nvSpPr>
        <p:spPr>
          <a:xfrm rot="16200000">
            <a:off x="10279226" y="1768150"/>
            <a:ext cx="839753" cy="1617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AE0FF-7B2D-D682-ED93-129234F3443F}"/>
              </a:ext>
            </a:extLst>
          </p:cNvPr>
          <p:cNvSpPr/>
          <p:nvPr/>
        </p:nvSpPr>
        <p:spPr>
          <a:xfrm>
            <a:off x="262812" y="2866053"/>
            <a:ext cx="2974910" cy="367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CD78-6A70-7C24-132A-C9AA09AA4C12}"/>
              </a:ext>
            </a:extLst>
          </p:cNvPr>
          <p:cNvSpPr txBox="1"/>
          <p:nvPr/>
        </p:nvSpPr>
        <p:spPr>
          <a:xfrm>
            <a:off x="354563" y="2995127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35F8CC-6532-FF81-DFE2-2A6C0C751937}"/>
              </a:ext>
            </a:extLst>
          </p:cNvPr>
          <p:cNvSpPr/>
          <p:nvPr/>
        </p:nvSpPr>
        <p:spPr>
          <a:xfrm>
            <a:off x="262812" y="3657600"/>
            <a:ext cx="2974910" cy="2108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Utility Class for </a:t>
            </a:r>
          </a:p>
          <a:p>
            <a:pPr algn="ctr"/>
            <a:r>
              <a:rPr lang="en-IN" b="1" dirty="0"/>
              <a:t>Sealed </a:t>
            </a:r>
            <a:r>
              <a:rPr lang="en-IN" b="1" dirty="0" err="1"/>
              <a:t>FileOperations</a:t>
            </a:r>
            <a:endParaRPr lang="en-IN" b="1" dirty="0"/>
          </a:p>
          <a:p>
            <a:pPr algn="ctr"/>
            <a:r>
              <a:rPr lang="en-IN" b="1" dirty="0"/>
              <a:t>Create()/Append()/Read()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3F2A0-B63B-9FAE-B48E-1578A485D3D8}"/>
              </a:ext>
            </a:extLst>
          </p:cNvPr>
          <p:cNvSpPr/>
          <p:nvPr/>
        </p:nvSpPr>
        <p:spPr>
          <a:xfrm>
            <a:off x="7173684" y="4040155"/>
            <a:ext cx="2974910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86E15-FBE7-720D-3669-4FD91DA4B6C6}"/>
              </a:ext>
            </a:extLst>
          </p:cNvPr>
          <p:cNvSpPr txBox="1"/>
          <p:nvPr/>
        </p:nvSpPr>
        <p:spPr>
          <a:xfrm>
            <a:off x="7277878" y="41863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6C385-9D2A-2572-DA44-2C111B853074}"/>
              </a:ext>
            </a:extLst>
          </p:cNvPr>
          <p:cNvSpPr txBox="1"/>
          <p:nvPr/>
        </p:nvSpPr>
        <p:spPr>
          <a:xfrm>
            <a:off x="7173684" y="4555667"/>
            <a:ext cx="297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</a:t>
            </a:r>
            <a:r>
              <a:rPr lang="en-IN" dirty="0" err="1"/>
              <a:t>fOp</a:t>
            </a:r>
            <a:r>
              <a:rPr lang="en-IN" dirty="0"/>
              <a:t> = new </a:t>
            </a:r>
            <a:r>
              <a:rPr lang="en-IN" dirty="0" err="1"/>
              <a:t>FileoPerations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fOp.Encrypt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4FD52D-58C6-1A7D-E7A0-0AD2065A104A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rot="10800000">
            <a:off x="3237722" y="4711960"/>
            <a:ext cx="3935962" cy="720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7298875-EA27-6290-D4AA-33DB32823E09}"/>
              </a:ext>
            </a:extLst>
          </p:cNvPr>
          <p:cNvSpPr/>
          <p:nvPr/>
        </p:nvSpPr>
        <p:spPr>
          <a:xfrm>
            <a:off x="2369976" y="5127092"/>
            <a:ext cx="1091681" cy="79551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6F6AB-470E-EC33-2CEA-6AD0375C33DA}"/>
              </a:ext>
            </a:extLst>
          </p:cNvPr>
          <p:cNvSpPr/>
          <p:nvPr/>
        </p:nvSpPr>
        <p:spPr>
          <a:xfrm>
            <a:off x="410547" y="615820"/>
            <a:ext cx="1866122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FileOperation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0F6C-4D74-A987-F808-B43467AFAEE1}"/>
              </a:ext>
            </a:extLst>
          </p:cNvPr>
          <p:cNvSpPr/>
          <p:nvPr/>
        </p:nvSpPr>
        <p:spPr>
          <a:xfrm>
            <a:off x="7308978" y="615819"/>
            <a:ext cx="2898711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FileExtendedOperation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6A99337-690B-CD26-9D66-4FB49F28E754}"/>
              </a:ext>
            </a:extLst>
          </p:cNvPr>
          <p:cNvSpPr/>
          <p:nvPr/>
        </p:nvSpPr>
        <p:spPr>
          <a:xfrm>
            <a:off x="2565918" y="3862873"/>
            <a:ext cx="2985796" cy="219269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C9E653D-C3DC-AEB6-ED01-DDDA23EE90B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608823" y="3002124"/>
            <a:ext cx="2691881" cy="1222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477F3E-1462-F7EB-6209-1BEADC23404E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264228" y="1441579"/>
            <a:ext cx="3044750" cy="242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455CABE5-760F-0B52-86B1-54F94B111065}"/>
              </a:ext>
            </a:extLst>
          </p:cNvPr>
          <p:cNvSpPr/>
          <p:nvPr/>
        </p:nvSpPr>
        <p:spPr>
          <a:xfrm>
            <a:off x="8042988" y="4012163"/>
            <a:ext cx="3321698" cy="269654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9D33-9EB0-E879-FC05-BE43C7A94741}"/>
              </a:ext>
            </a:extLst>
          </p:cNvPr>
          <p:cNvSpPr txBox="1"/>
          <p:nvPr/>
        </p:nvSpPr>
        <p:spPr>
          <a:xfrm>
            <a:off x="8005665" y="3163078"/>
            <a:ext cx="31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MyFile.cs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A3AC3-2CE8-85E8-3F3A-1BE4DA50E8E1}"/>
              </a:ext>
            </a:extLst>
          </p:cNvPr>
          <p:cNvSpPr txBox="1"/>
          <p:nvPr/>
        </p:nvSpPr>
        <p:spPr>
          <a:xfrm>
            <a:off x="8005665" y="4264090"/>
            <a:ext cx="34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fop =new </a:t>
            </a:r>
            <a:r>
              <a:rPr lang="en-IN" dirty="0" err="1"/>
              <a:t>FileOperation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 </a:t>
            </a:r>
            <a:r>
              <a:rPr lang="en-IN" dirty="0" err="1"/>
              <a:t>fop.Write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Fop.Destroy</a:t>
            </a:r>
            <a:r>
              <a:rPr lang="en-IN" dirty="0"/>
              <a:t>();</a:t>
            </a:r>
          </a:p>
          <a:p>
            <a:r>
              <a:rPr lang="en-IN" dirty="0" err="1"/>
              <a:t>FileExtendedOperations</a:t>
            </a:r>
            <a:r>
              <a:rPr lang="en-IN" dirty="0"/>
              <a:t> </a:t>
            </a:r>
            <a:r>
              <a:rPr lang="en-IN" dirty="0" err="1"/>
              <a:t>opex</a:t>
            </a:r>
            <a:r>
              <a:rPr lang="en-IN" dirty="0"/>
              <a:t> = new </a:t>
            </a:r>
            <a:r>
              <a:rPr lang="en-IN" dirty="0" err="1"/>
              <a:t>FileExtendedOperations</a:t>
            </a:r>
            <a:r>
              <a:rPr lang="en-IN" dirty="0"/>
              <a:t>();</a:t>
            </a:r>
          </a:p>
          <a:p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88FB8368-4C54-CCB5-3637-C2A8988C5034}"/>
              </a:ext>
            </a:extLst>
          </p:cNvPr>
          <p:cNvSpPr/>
          <p:nvPr/>
        </p:nvSpPr>
        <p:spPr>
          <a:xfrm>
            <a:off x="399797" y="3270379"/>
            <a:ext cx="1931438" cy="1483567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6FC5-A94F-6F1A-63F1-2D2ECE497A4C}"/>
              </a:ext>
            </a:extLst>
          </p:cNvPr>
          <p:cNvSpPr/>
          <p:nvPr/>
        </p:nvSpPr>
        <p:spPr>
          <a:xfrm>
            <a:off x="665583" y="671803"/>
            <a:ext cx="5430417" cy="463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AC46859-7C9F-C8A3-E600-4B580C8947E4}"/>
              </a:ext>
            </a:extLst>
          </p:cNvPr>
          <p:cNvSpPr/>
          <p:nvPr/>
        </p:nvSpPr>
        <p:spPr>
          <a:xfrm>
            <a:off x="9050693" y="2990460"/>
            <a:ext cx="2892490" cy="20900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A83B-AA30-DB0D-4C06-083649327C83}"/>
              </a:ext>
            </a:extLst>
          </p:cNvPr>
          <p:cNvSpPr txBox="1"/>
          <p:nvPr/>
        </p:nvSpPr>
        <p:spPr>
          <a:xfrm>
            <a:off x="547396" y="5561045"/>
            <a:ext cx="78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form Older Client-Server to .NET Client Server App using WinForms, WebForms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B61627-6374-685A-4CB2-1F52B62B0F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096000" y="2990460"/>
            <a:ext cx="4400938" cy="1"/>
          </a:xfrm>
          <a:prstGeom prst="bentConnector4">
            <a:avLst>
              <a:gd name="adj1" fmla="val 33569"/>
              <a:gd name="adj2" fmla="val 254725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429633-90EE-C07F-08C3-2F5F9582D8CB}"/>
              </a:ext>
            </a:extLst>
          </p:cNvPr>
          <p:cNvCxnSpPr>
            <a:stCxn id="3" idx="3"/>
            <a:endCxn id="2" idx="3"/>
          </p:cNvCxnSpPr>
          <p:nvPr/>
        </p:nvCxnSpPr>
        <p:spPr>
          <a:xfrm rot="5400000" flipH="1">
            <a:off x="7251441" y="1835020"/>
            <a:ext cx="2090056" cy="4400938"/>
          </a:xfrm>
          <a:prstGeom prst="bentConnector4">
            <a:avLst>
              <a:gd name="adj1" fmla="val -10938"/>
              <a:gd name="adj2" fmla="val 66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8509A11-5342-667F-249C-E4238D8CFFCB}"/>
              </a:ext>
            </a:extLst>
          </p:cNvPr>
          <p:cNvSpPr/>
          <p:nvPr/>
        </p:nvSpPr>
        <p:spPr>
          <a:xfrm>
            <a:off x="4879910" y="615821"/>
            <a:ext cx="2855168" cy="18381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916A8-0079-92E5-A050-3B963AD0A662}"/>
              </a:ext>
            </a:extLst>
          </p:cNvPr>
          <p:cNvSpPr/>
          <p:nvPr/>
        </p:nvSpPr>
        <p:spPr>
          <a:xfrm>
            <a:off x="503853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B9192-C0F2-B123-24FC-1862A935B97A}"/>
              </a:ext>
            </a:extLst>
          </p:cNvPr>
          <p:cNvSpPr/>
          <p:nvPr/>
        </p:nvSpPr>
        <p:spPr>
          <a:xfrm>
            <a:off x="2653004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6DDFE-1CCC-BB46-84D3-457C72B337E3}"/>
              </a:ext>
            </a:extLst>
          </p:cNvPr>
          <p:cNvSpPr/>
          <p:nvPr/>
        </p:nvSpPr>
        <p:spPr>
          <a:xfrm>
            <a:off x="7896808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8B14D-C8B4-35C2-B446-B95238107DCA}"/>
              </a:ext>
            </a:extLst>
          </p:cNvPr>
          <p:cNvSpPr/>
          <p:nvPr/>
        </p:nvSpPr>
        <p:spPr>
          <a:xfrm>
            <a:off x="5232918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91519-ED50-5D8D-77AA-41C118B1E997}"/>
              </a:ext>
            </a:extLst>
          </p:cNvPr>
          <p:cNvSpPr/>
          <p:nvPr/>
        </p:nvSpPr>
        <p:spPr>
          <a:xfrm>
            <a:off x="10307217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A284F1-5DE5-E086-61E9-16B6052648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5400000" flipH="1" flipV="1">
            <a:off x="2726871" y="1094015"/>
            <a:ext cx="2220686" cy="4940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BFBA46-8311-D5CF-50E6-DCA1E6C3CC1D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5400000" flipH="1" flipV="1">
            <a:off x="3801447" y="2168590"/>
            <a:ext cx="2220686" cy="2791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3EE753-922D-C9A8-64F8-1EF3CC1B095D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5400000" flipH="1" flipV="1">
            <a:off x="5091404" y="3458547"/>
            <a:ext cx="2220686" cy="211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FBC10E-F414-7EB6-A893-3CD826BD3D0A}"/>
              </a:ext>
            </a:extLst>
          </p:cNvPr>
          <p:cNvCxnSpPr>
            <a:stCxn id="5" idx="0"/>
            <a:endCxn id="2" idx="3"/>
          </p:cNvCxnSpPr>
          <p:nvPr/>
        </p:nvCxnSpPr>
        <p:spPr>
          <a:xfrm rot="16200000" flipV="1">
            <a:off x="6389137" y="2372308"/>
            <a:ext cx="2289110" cy="2452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F93B6F-766E-5286-BF8F-5489BD3CA492}"/>
              </a:ext>
            </a:extLst>
          </p:cNvPr>
          <p:cNvCxnSpPr>
            <a:stCxn id="7" idx="0"/>
            <a:endCxn id="2" idx="3"/>
          </p:cNvCxnSpPr>
          <p:nvPr/>
        </p:nvCxnSpPr>
        <p:spPr>
          <a:xfrm rot="16200000" flipV="1">
            <a:off x="7594342" y="1167103"/>
            <a:ext cx="2289110" cy="4862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E7D6-D671-5580-1FEF-240FCE9256A7}"/>
              </a:ext>
            </a:extLst>
          </p:cNvPr>
          <p:cNvSpPr txBox="1"/>
          <p:nvPr/>
        </p:nvSpPr>
        <p:spPr>
          <a:xfrm>
            <a:off x="65314" y="205273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7ADFB-673A-DD37-2020-BB1C5283D843}"/>
              </a:ext>
            </a:extLst>
          </p:cNvPr>
          <p:cNvSpPr/>
          <p:nvPr/>
        </p:nvSpPr>
        <p:spPr>
          <a:xfrm>
            <a:off x="653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61568-1A26-08B6-86F8-C6E0F8C20999}"/>
              </a:ext>
            </a:extLst>
          </p:cNvPr>
          <p:cNvSpPr txBox="1"/>
          <p:nvPr/>
        </p:nvSpPr>
        <p:spPr>
          <a:xfrm>
            <a:off x="298580" y="1600973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E282-3712-068E-F538-1074B26B545C}"/>
              </a:ext>
            </a:extLst>
          </p:cNvPr>
          <p:cNvSpPr txBox="1"/>
          <p:nvPr/>
        </p:nvSpPr>
        <p:spPr>
          <a:xfrm>
            <a:off x="1772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3CD7-1A8A-3F33-4F08-621E38539C90}"/>
              </a:ext>
            </a:extLst>
          </p:cNvPr>
          <p:cNvSpPr txBox="1"/>
          <p:nvPr/>
        </p:nvSpPr>
        <p:spPr>
          <a:xfrm>
            <a:off x="2556588" y="205273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 I;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9FBBF-0843-5A59-B6B0-6A6D24CDF592}"/>
              </a:ext>
            </a:extLst>
          </p:cNvPr>
          <p:cNvSpPr/>
          <p:nvPr/>
        </p:nvSpPr>
        <p:spPr>
          <a:xfrm>
            <a:off x="34181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80632-D416-0EDF-7944-4512E22E2C0A}"/>
              </a:ext>
            </a:extLst>
          </p:cNvPr>
          <p:cNvSpPr txBox="1"/>
          <p:nvPr/>
        </p:nvSpPr>
        <p:spPr>
          <a:xfrm>
            <a:off x="35300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74214-87D7-D4C3-44F8-204089F133FE}"/>
              </a:ext>
            </a:extLst>
          </p:cNvPr>
          <p:cNvSpPr/>
          <p:nvPr/>
        </p:nvSpPr>
        <p:spPr>
          <a:xfrm>
            <a:off x="6634064" y="899631"/>
            <a:ext cx="1408923" cy="1167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1179C-D1AA-D662-7E2D-E37D1E601238}"/>
              </a:ext>
            </a:extLst>
          </p:cNvPr>
          <p:cNvSpPr txBox="1"/>
          <p:nvPr/>
        </p:nvSpPr>
        <p:spPr>
          <a:xfrm>
            <a:off x="7081934" y="530299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1A47-DE3E-2EDD-8942-D001983ABC59}"/>
              </a:ext>
            </a:extLst>
          </p:cNvPr>
          <p:cNvSpPr/>
          <p:nvPr/>
        </p:nvSpPr>
        <p:spPr>
          <a:xfrm>
            <a:off x="6615404" y="1483567"/>
            <a:ext cx="147423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BDE34-838B-FCBE-DFDE-D9EC382DF0AF}"/>
              </a:ext>
            </a:extLst>
          </p:cNvPr>
          <p:cNvSpPr txBox="1"/>
          <p:nvPr/>
        </p:nvSpPr>
        <p:spPr>
          <a:xfrm>
            <a:off x="6634064" y="899631"/>
            <a:ext cx="140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System.Inte32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B2DC-7D1C-1B06-A704-5A4584F4529A}"/>
              </a:ext>
            </a:extLst>
          </p:cNvPr>
          <p:cNvSpPr txBox="1"/>
          <p:nvPr/>
        </p:nvSpPr>
        <p:spPr>
          <a:xfrm>
            <a:off x="6634064" y="1600973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F5568-8DE3-58AF-6BFB-7DF5FC3724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97829" y="1245637"/>
            <a:ext cx="2217575" cy="26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557DDA-AB71-0D1E-C902-3F16925A52D8}"/>
              </a:ext>
            </a:extLst>
          </p:cNvPr>
          <p:cNvSpPr txBox="1"/>
          <p:nvPr/>
        </p:nvSpPr>
        <p:spPr>
          <a:xfrm>
            <a:off x="4702629" y="20527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Boxing: Value type to reference type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DB485-EB22-B5D1-098B-B6E950EA445B}"/>
              </a:ext>
            </a:extLst>
          </p:cNvPr>
          <p:cNvSpPr/>
          <p:nvPr/>
        </p:nvSpPr>
        <p:spPr>
          <a:xfrm>
            <a:off x="419878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B7489D-D0B2-647A-5E02-8D35591523D0}"/>
              </a:ext>
            </a:extLst>
          </p:cNvPr>
          <p:cNvSpPr/>
          <p:nvPr/>
        </p:nvSpPr>
        <p:spPr>
          <a:xfrm>
            <a:off x="8941837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CA6EE-5DFF-92D1-BF18-E3CC51675BFC}"/>
              </a:ext>
            </a:extLst>
          </p:cNvPr>
          <p:cNvSpPr/>
          <p:nvPr/>
        </p:nvSpPr>
        <p:spPr>
          <a:xfrm>
            <a:off x="3057329" y="2818312"/>
            <a:ext cx="13404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55B84-E8A9-4931-2940-1D38015D83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2556588" y="3228392"/>
            <a:ext cx="500741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CDE70-8638-249C-A1B7-89CC089F4487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 flipV="1">
            <a:off x="4397828" y="3228392"/>
            <a:ext cx="4544009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29D4A-38FE-47A5-1062-4D6FC36F3F7B}"/>
              </a:ext>
            </a:extLst>
          </p:cNvPr>
          <p:cNvSpPr txBox="1"/>
          <p:nvPr/>
        </p:nvSpPr>
        <p:spPr>
          <a:xfrm>
            <a:off x="8761445" y="4133462"/>
            <a:ext cx="27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Object</a:t>
            </a:r>
          </a:p>
          <a:p>
            <a:endParaRPr lang="en-IN" dirty="0"/>
          </a:p>
          <a:p>
            <a:r>
              <a:rPr lang="en-IN" dirty="0" err="1"/>
              <a:t>UnBox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Then Read the Type of the data Then Read Data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46E2B-BFA8-F290-F818-47335C9BA071}"/>
              </a:ext>
            </a:extLst>
          </p:cNvPr>
          <p:cNvSpPr txBox="1"/>
          <p:nvPr/>
        </p:nvSpPr>
        <p:spPr>
          <a:xfrm>
            <a:off x="2653004" y="5247152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(int)o;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195E-3DB8-C7AE-6203-8F8ABC49A763}"/>
              </a:ext>
            </a:extLst>
          </p:cNvPr>
          <p:cNvSpPr txBox="1"/>
          <p:nvPr/>
        </p:nvSpPr>
        <p:spPr>
          <a:xfrm>
            <a:off x="2653004" y="5794310"/>
            <a:ext cx="27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Cast the Object before reading it. 2 CPU Cycles for each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C2AFEDB-2440-6A25-2697-C4EEA7492DEF}"/>
              </a:ext>
            </a:extLst>
          </p:cNvPr>
          <p:cNvSpPr/>
          <p:nvPr/>
        </p:nvSpPr>
        <p:spPr>
          <a:xfrm>
            <a:off x="9116008" y="2407298"/>
            <a:ext cx="2397968" cy="14928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  <a:p>
            <a:pPr algn="ctr"/>
            <a:r>
              <a:rPr lang="en-IN" dirty="0"/>
              <a:t>Schema + 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DE5E7-3CC6-21EA-5580-1FEF40241F30}"/>
              </a:ext>
            </a:extLst>
          </p:cNvPr>
          <p:cNvSpPr/>
          <p:nvPr/>
        </p:nvSpPr>
        <p:spPr>
          <a:xfrm>
            <a:off x="942392" y="1903445"/>
            <a:ext cx="2556588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616D6-3D73-9C0C-5EFB-31475FA410B1}"/>
              </a:ext>
            </a:extLst>
          </p:cNvPr>
          <p:cNvSpPr txBox="1"/>
          <p:nvPr/>
        </p:nvSpPr>
        <p:spPr>
          <a:xfrm>
            <a:off x="1045029" y="2099388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C8FC-E77A-F2D3-E2BC-73355EC8740F}"/>
              </a:ext>
            </a:extLst>
          </p:cNvPr>
          <p:cNvSpPr txBox="1"/>
          <p:nvPr/>
        </p:nvSpPr>
        <p:spPr>
          <a:xfrm>
            <a:off x="1166327" y="2752531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{</a:t>
            </a:r>
          </a:p>
          <a:p>
            <a:r>
              <a:rPr lang="en-IN" dirty="0"/>
              <a:t>  EmpNo,</a:t>
            </a:r>
          </a:p>
          <a:p>
            <a:r>
              <a:rPr lang="en-IN" dirty="0"/>
              <a:t>EmpName, Salary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EAF2924-057A-8CAF-8F47-282DB860CB93}"/>
              </a:ext>
            </a:extLst>
          </p:cNvPr>
          <p:cNvSpPr/>
          <p:nvPr/>
        </p:nvSpPr>
        <p:spPr>
          <a:xfrm>
            <a:off x="4954555" y="2080727"/>
            <a:ext cx="3116424" cy="2511881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Connections, Queries</a:t>
            </a:r>
            <a:endParaRPr lang="en-US" sz="14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817196-817E-6033-D926-D4CEE79D4D2B}"/>
              </a:ext>
            </a:extLst>
          </p:cNvPr>
          <p:cNvCxnSpPr>
            <a:endCxn id="7" idx="0"/>
          </p:cNvCxnSpPr>
          <p:nvPr/>
        </p:nvCxnSpPr>
        <p:spPr>
          <a:xfrm flipV="1">
            <a:off x="3051110" y="2080727"/>
            <a:ext cx="3461657" cy="1268963"/>
          </a:xfrm>
          <a:prstGeom prst="bentConnector4">
            <a:avLst>
              <a:gd name="adj1" fmla="val 27493"/>
              <a:gd name="adj2" fmla="val 118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A36E3F9-A886-D36C-1C77-5DF082B20810}"/>
              </a:ext>
            </a:extLst>
          </p:cNvPr>
          <p:cNvCxnSpPr>
            <a:stCxn id="7" idx="2"/>
            <a:endCxn id="2" idx="3"/>
          </p:cNvCxnSpPr>
          <p:nvPr/>
        </p:nvCxnSpPr>
        <p:spPr>
          <a:xfrm rot="5400000" flipH="1" flipV="1">
            <a:off x="8067673" y="2345289"/>
            <a:ext cx="692412" cy="3802225"/>
          </a:xfrm>
          <a:prstGeom prst="bentConnector3">
            <a:avLst>
              <a:gd name="adj1" fmla="val -33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BCDBF9-D714-F490-A9BD-D75881CB3D6D}"/>
              </a:ext>
            </a:extLst>
          </p:cNvPr>
          <p:cNvCxnSpPr>
            <a:stCxn id="2" idx="1"/>
            <a:endCxn id="7" idx="1"/>
          </p:cNvCxnSpPr>
          <p:nvPr/>
        </p:nvCxnSpPr>
        <p:spPr>
          <a:xfrm rot="16200000" flipH="1" flipV="1">
            <a:off x="7170089" y="191764"/>
            <a:ext cx="929370" cy="5360437"/>
          </a:xfrm>
          <a:prstGeom prst="bentConnector4">
            <a:avLst>
              <a:gd name="adj1" fmla="val -59736"/>
              <a:gd name="adj2" fmla="val 1042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6EC5C8-E49E-C394-B5D3-846247A72BFD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V="1">
            <a:off x="2108719" y="3336668"/>
            <a:ext cx="2845836" cy="616192"/>
          </a:xfrm>
          <a:prstGeom prst="bentConnector4">
            <a:avLst>
              <a:gd name="adj1" fmla="val 33443"/>
              <a:gd name="adj2" fmla="val 2409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8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5110951" y="4855323"/>
            <a:ext cx="1455576" cy="110101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372004" y="4001433"/>
            <a:ext cx="420763" cy="1287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7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GroupBy</a:t>
            </a:r>
            <a:r>
              <a:rPr lang="en-IN" dirty="0"/>
              <a:t> </a:t>
            </a:r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 and will create groups for each key 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4114800" y="4855322"/>
            <a:ext cx="2451727" cy="130288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</a:p>
          <a:p>
            <a:pPr algn="ctr"/>
            <a:r>
              <a:rPr lang="en-IN" dirty="0"/>
              <a:t>Groups for Each Key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 flipH="1">
            <a:off x="6162495" y="4202160"/>
            <a:ext cx="410235" cy="1716560"/>
          </a:xfrm>
          <a:prstGeom prst="bentConnector5">
            <a:avLst>
              <a:gd name="adj1" fmla="val -55724"/>
              <a:gd name="adj2" fmla="val 194557"/>
              <a:gd name="adj3" fmla="val 15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204E54-80F1-8F22-C58E-78068650E4B0}"/>
              </a:ext>
            </a:extLst>
          </p:cNvPr>
          <p:cNvSpPr txBox="1"/>
          <p:nvPr/>
        </p:nvSpPr>
        <p:spPr>
          <a:xfrm>
            <a:off x="737118" y="447869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81336-AFE1-AB07-DCF4-6510CB715BBC}"/>
              </a:ext>
            </a:extLst>
          </p:cNvPr>
          <p:cNvSpPr txBox="1"/>
          <p:nvPr/>
        </p:nvSpPr>
        <p:spPr>
          <a:xfrm>
            <a:off x="6680718" y="1791478"/>
            <a:ext cx="8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Key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1A4921D-1776-36F0-C73E-342CF210DC74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 flipH="1" flipV="1">
            <a:off x="6436025" y="4240915"/>
            <a:ext cx="602100" cy="3133794"/>
          </a:xfrm>
          <a:prstGeom prst="bentConnector4">
            <a:avLst>
              <a:gd name="adj1" fmla="val -37967"/>
              <a:gd name="adj2" fmla="val 72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DA179524-B879-0FB4-AA71-E8341194FC99}"/>
              </a:ext>
            </a:extLst>
          </p:cNvPr>
          <p:cNvSpPr/>
          <p:nvPr/>
        </p:nvSpPr>
        <p:spPr>
          <a:xfrm>
            <a:off x="8303972" y="4977678"/>
            <a:ext cx="1920774" cy="105816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Resultant for each Group as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08A37534-3063-7516-BEE8-F9B9E86C8D26}"/>
              </a:ext>
            </a:extLst>
          </p:cNvPr>
          <p:cNvSpPr/>
          <p:nvPr/>
        </p:nvSpPr>
        <p:spPr>
          <a:xfrm>
            <a:off x="9022702" y="2248678"/>
            <a:ext cx="2509935" cy="19407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6AF6D-BF6B-A755-42E7-239F1A865E06}"/>
              </a:ext>
            </a:extLst>
          </p:cNvPr>
          <p:cNvSpPr/>
          <p:nvPr/>
        </p:nvSpPr>
        <p:spPr>
          <a:xfrm>
            <a:off x="1296955" y="1632857"/>
            <a:ext cx="3172408" cy="313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App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8D949D-771D-52C9-7D9C-EFB63B064BBA}"/>
              </a:ext>
            </a:extLst>
          </p:cNvPr>
          <p:cNvCxnSpPr>
            <a:cxnSpLocks/>
            <a:stCxn id="3" idx="0"/>
            <a:endCxn id="31" idx="0"/>
          </p:cNvCxnSpPr>
          <p:nvPr/>
        </p:nvCxnSpPr>
        <p:spPr>
          <a:xfrm rot="16200000" flipH="1">
            <a:off x="4415710" y="100305"/>
            <a:ext cx="606493" cy="3671596"/>
          </a:xfrm>
          <a:prstGeom prst="bentConnector3">
            <a:avLst>
              <a:gd name="adj1" fmla="val -3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70EA03-E2B4-11D1-260F-2247B32DAC61}"/>
              </a:ext>
            </a:extLst>
          </p:cNvPr>
          <p:cNvSpPr txBox="1"/>
          <p:nvPr/>
        </p:nvSpPr>
        <p:spPr>
          <a:xfrm>
            <a:off x="4674637" y="578498"/>
            <a:ext cx="41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Connection To Database</a:t>
            </a:r>
          </a:p>
          <a:p>
            <a:pPr marL="342900" indent="-342900">
              <a:buAutoNum type="arabicPeriod"/>
            </a:pPr>
            <a:r>
              <a:rPr lang="en-IN" dirty="0"/>
              <a:t>Read/Write Operations 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77A45D55-0ADA-DF31-8449-0A22C2D16532}"/>
              </a:ext>
            </a:extLst>
          </p:cNvPr>
          <p:cNvSpPr/>
          <p:nvPr/>
        </p:nvSpPr>
        <p:spPr>
          <a:xfrm>
            <a:off x="10618237" y="3051110"/>
            <a:ext cx="1119674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A1F1B-F224-26E0-ACC2-7FBCF3541730}"/>
              </a:ext>
            </a:extLst>
          </p:cNvPr>
          <p:cNvSpPr txBox="1"/>
          <p:nvPr/>
        </p:nvSpPr>
        <p:spPr>
          <a:xfrm>
            <a:off x="10277669" y="4590661"/>
            <a:ext cx="16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DB Process Request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5506E8-51FD-8434-56A9-30220D6510EA}"/>
              </a:ext>
            </a:extLst>
          </p:cNvPr>
          <p:cNvCxnSpPr>
            <a:cxnSpLocks/>
            <a:stCxn id="31" idx="2"/>
            <a:endCxn id="3" idx="2"/>
          </p:cNvCxnSpPr>
          <p:nvPr/>
        </p:nvCxnSpPr>
        <p:spPr>
          <a:xfrm rot="5400000">
            <a:off x="4534292" y="2747479"/>
            <a:ext cx="369331" cy="3671596"/>
          </a:xfrm>
          <a:prstGeom prst="bentConnector3">
            <a:avLst>
              <a:gd name="adj1" fmla="val 161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591CD4-359A-AD23-1E7D-F31C48082DC2}"/>
              </a:ext>
            </a:extLst>
          </p:cNvPr>
          <p:cNvSpPr txBox="1"/>
          <p:nvPr/>
        </p:nvSpPr>
        <p:spPr>
          <a:xfrm>
            <a:off x="5831633" y="4693298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Response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E9671-7360-5560-73EC-499D9089477C}"/>
              </a:ext>
            </a:extLst>
          </p:cNvPr>
          <p:cNvSpPr/>
          <p:nvPr/>
        </p:nvSpPr>
        <p:spPr>
          <a:xfrm>
            <a:off x="1726163" y="5505061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198D4F-5CAC-7000-1B14-C7B2E606277B}"/>
              </a:ext>
            </a:extLst>
          </p:cNvPr>
          <p:cNvSpPr/>
          <p:nvPr/>
        </p:nvSpPr>
        <p:spPr>
          <a:xfrm>
            <a:off x="2736980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0476F1-B64B-DD32-1EA0-E8497475CEB1}"/>
              </a:ext>
            </a:extLst>
          </p:cNvPr>
          <p:cNvSpPr/>
          <p:nvPr/>
        </p:nvSpPr>
        <p:spPr>
          <a:xfrm>
            <a:off x="3458546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3E8853-27E2-F144-F024-BCAAA2390F95}"/>
              </a:ext>
            </a:extLst>
          </p:cNvPr>
          <p:cNvSpPr/>
          <p:nvPr/>
        </p:nvSpPr>
        <p:spPr>
          <a:xfrm>
            <a:off x="4469363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F618-23C9-B9B9-6A21-76BC381B2821}"/>
              </a:ext>
            </a:extLst>
          </p:cNvPr>
          <p:cNvSpPr/>
          <p:nvPr/>
        </p:nvSpPr>
        <p:spPr>
          <a:xfrm>
            <a:off x="5281127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F3299-96C4-C9F9-5C72-0C620581B320}"/>
              </a:ext>
            </a:extLst>
          </p:cNvPr>
          <p:cNvSpPr/>
          <p:nvPr/>
        </p:nvSpPr>
        <p:spPr>
          <a:xfrm>
            <a:off x="6291944" y="5505058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ECD60-F46D-D4A8-7068-D49DAF024C49}"/>
              </a:ext>
            </a:extLst>
          </p:cNvPr>
          <p:cNvCxnSpPr>
            <a:endCxn id="2" idx="2"/>
          </p:cNvCxnSpPr>
          <p:nvPr/>
        </p:nvCxnSpPr>
        <p:spPr>
          <a:xfrm>
            <a:off x="7651102" y="2656705"/>
            <a:ext cx="1371600" cy="56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325895-5CF9-3C36-6330-1D2A6FA7846B}"/>
              </a:ext>
            </a:extLst>
          </p:cNvPr>
          <p:cNvCxnSpPr>
            <a:endCxn id="2" idx="2"/>
          </p:cNvCxnSpPr>
          <p:nvPr/>
        </p:nvCxnSpPr>
        <p:spPr>
          <a:xfrm>
            <a:off x="7613780" y="2864500"/>
            <a:ext cx="1408922" cy="3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DCDFCB-5FE9-984D-A873-8530818B251D}"/>
              </a:ext>
            </a:extLst>
          </p:cNvPr>
          <p:cNvCxnSpPr>
            <a:endCxn id="2" idx="2"/>
          </p:cNvCxnSpPr>
          <p:nvPr/>
        </p:nvCxnSpPr>
        <p:spPr>
          <a:xfrm>
            <a:off x="7651102" y="3165596"/>
            <a:ext cx="1371600" cy="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9B688-B082-6A64-AE39-00DE9987ADD7}"/>
              </a:ext>
            </a:extLst>
          </p:cNvPr>
          <p:cNvCxnSpPr>
            <a:endCxn id="2" idx="2"/>
          </p:cNvCxnSpPr>
          <p:nvPr/>
        </p:nvCxnSpPr>
        <p:spPr>
          <a:xfrm flipV="1">
            <a:off x="7651102" y="3219062"/>
            <a:ext cx="1371600" cy="34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23AE0-2D8B-9485-26F0-EC582A728BB7}"/>
              </a:ext>
            </a:extLst>
          </p:cNvPr>
          <p:cNvCxnSpPr>
            <a:endCxn id="2" idx="2"/>
          </p:cNvCxnSpPr>
          <p:nvPr/>
        </p:nvCxnSpPr>
        <p:spPr>
          <a:xfrm flipV="1">
            <a:off x="7828384" y="3219062"/>
            <a:ext cx="1194318" cy="6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80F95-26EB-638A-28D2-2EE92773367D}"/>
              </a:ext>
            </a:extLst>
          </p:cNvPr>
          <p:cNvCxnSpPr>
            <a:endCxn id="2" idx="2"/>
          </p:cNvCxnSpPr>
          <p:nvPr/>
        </p:nvCxnSpPr>
        <p:spPr>
          <a:xfrm flipV="1">
            <a:off x="7959012" y="3219062"/>
            <a:ext cx="1063690" cy="74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EE166-4021-BAC4-4B5C-C69ACFFA16EC}"/>
              </a:ext>
            </a:extLst>
          </p:cNvPr>
          <p:cNvSpPr/>
          <p:nvPr/>
        </p:nvSpPr>
        <p:spPr>
          <a:xfrm>
            <a:off x="6018245" y="2239350"/>
            <a:ext cx="1073020" cy="2159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P</a:t>
            </a:r>
            <a:br>
              <a:rPr lang="en-IN" dirty="0"/>
            </a:br>
            <a:r>
              <a:rPr lang="en-IN" dirty="0"/>
              <a:t>I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C7AD43-D152-1A22-B796-8AF3756B8282}"/>
              </a:ext>
            </a:extLst>
          </p:cNvPr>
          <p:cNvCxnSpPr>
            <a:stCxn id="31" idx="0"/>
            <a:endCxn id="2" idx="1"/>
          </p:cNvCxnSpPr>
          <p:nvPr/>
        </p:nvCxnSpPr>
        <p:spPr>
          <a:xfrm rot="16200000" flipH="1">
            <a:off x="8411548" y="382557"/>
            <a:ext cx="9328" cy="3722915"/>
          </a:xfrm>
          <a:prstGeom prst="bentConnector3">
            <a:avLst>
              <a:gd name="adj1" fmla="val -2450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E9F2FC-F2E6-1BF5-81E0-4C95B743EEAD}"/>
              </a:ext>
            </a:extLst>
          </p:cNvPr>
          <p:cNvCxnSpPr>
            <a:stCxn id="2" idx="3"/>
            <a:endCxn id="31" idx="2"/>
          </p:cNvCxnSpPr>
          <p:nvPr/>
        </p:nvCxnSpPr>
        <p:spPr>
          <a:xfrm rot="5400000">
            <a:off x="8311630" y="2432571"/>
            <a:ext cx="209167" cy="3722915"/>
          </a:xfrm>
          <a:prstGeom prst="bentConnector3">
            <a:avLst>
              <a:gd name="adj1" fmla="val 209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edefined Process 37">
            <a:extLst>
              <a:ext uri="{FF2B5EF4-FFF2-40B4-BE49-F238E27FC236}">
                <a16:creationId xmlns:a16="http://schemas.microsoft.com/office/drawing/2014/main" id="{710D2088-94C9-EAB5-8E28-1D52EB3B2FFE}"/>
              </a:ext>
            </a:extLst>
          </p:cNvPr>
          <p:cNvSpPr/>
          <p:nvPr/>
        </p:nvSpPr>
        <p:spPr>
          <a:xfrm>
            <a:off x="9358603" y="3754799"/>
            <a:ext cx="1147665" cy="369332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BBBBB3-2ABC-D419-3D82-23ECAF4F5D3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9932436" y="3754799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5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C7CB0B-070E-2638-CD4E-6EE6CA0BDBDE}"/>
              </a:ext>
            </a:extLst>
          </p:cNvPr>
          <p:cNvSpPr/>
          <p:nvPr/>
        </p:nvSpPr>
        <p:spPr>
          <a:xfrm>
            <a:off x="485192" y="5290457"/>
            <a:ext cx="11485984" cy="7464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OS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480D76-B4D2-D227-084F-EB37C38F0ACF}"/>
              </a:ext>
            </a:extLst>
          </p:cNvPr>
          <p:cNvSpPr/>
          <p:nvPr/>
        </p:nvSpPr>
        <p:spPr>
          <a:xfrm>
            <a:off x="485192" y="6055567"/>
            <a:ext cx="11485984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Kernel</a:t>
            </a:r>
            <a:endParaRPr lang="en-US" sz="2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EFC94F-D387-865C-7CD1-D87791C0AAA9}"/>
              </a:ext>
            </a:extLst>
          </p:cNvPr>
          <p:cNvCxnSpPr/>
          <p:nvPr/>
        </p:nvCxnSpPr>
        <p:spPr>
          <a:xfrm flipV="1">
            <a:off x="2043404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CD3012-D105-6B26-E90C-CACCD93D12D7}"/>
              </a:ext>
            </a:extLst>
          </p:cNvPr>
          <p:cNvCxnSpPr/>
          <p:nvPr/>
        </p:nvCxnSpPr>
        <p:spPr>
          <a:xfrm flipV="1">
            <a:off x="4257870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4F8B9-C10C-A1ED-0CBD-A08F06C17A75}"/>
              </a:ext>
            </a:extLst>
          </p:cNvPr>
          <p:cNvCxnSpPr/>
          <p:nvPr/>
        </p:nvCxnSpPr>
        <p:spPr>
          <a:xfrm flipV="1">
            <a:off x="285827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804929-3AFE-B96D-2285-7169DD0B2CD1}"/>
              </a:ext>
            </a:extLst>
          </p:cNvPr>
          <p:cNvCxnSpPr/>
          <p:nvPr/>
        </p:nvCxnSpPr>
        <p:spPr>
          <a:xfrm flipV="1">
            <a:off x="3579845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EC5990-F695-6F40-AC30-99D77C2246C3}"/>
              </a:ext>
            </a:extLst>
          </p:cNvPr>
          <p:cNvCxnSpPr/>
          <p:nvPr/>
        </p:nvCxnSpPr>
        <p:spPr>
          <a:xfrm flipV="1">
            <a:off x="6814457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5228F-850B-C7E5-D2CA-9BF850A3E0BD}"/>
              </a:ext>
            </a:extLst>
          </p:cNvPr>
          <p:cNvCxnSpPr/>
          <p:nvPr/>
        </p:nvCxnSpPr>
        <p:spPr>
          <a:xfrm flipV="1">
            <a:off x="9028923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8CDA7-24AE-BB98-FE4E-9FC7C30F4EA2}"/>
              </a:ext>
            </a:extLst>
          </p:cNvPr>
          <p:cNvCxnSpPr/>
          <p:nvPr/>
        </p:nvCxnSpPr>
        <p:spPr>
          <a:xfrm flipV="1">
            <a:off x="7629331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78DBB4-501F-2381-7E3C-43E289008874}"/>
              </a:ext>
            </a:extLst>
          </p:cNvPr>
          <p:cNvCxnSpPr/>
          <p:nvPr/>
        </p:nvCxnSpPr>
        <p:spPr>
          <a:xfrm flipV="1">
            <a:off x="835089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C5227-CDD0-0F34-590B-57C8F5FFA527}"/>
              </a:ext>
            </a:extLst>
          </p:cNvPr>
          <p:cNvCxnSpPr/>
          <p:nvPr/>
        </p:nvCxnSpPr>
        <p:spPr>
          <a:xfrm flipV="1">
            <a:off x="9514114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1F28AC-697C-B104-66AA-F173F70442D2}"/>
              </a:ext>
            </a:extLst>
          </p:cNvPr>
          <p:cNvCxnSpPr/>
          <p:nvPr/>
        </p:nvCxnSpPr>
        <p:spPr>
          <a:xfrm flipV="1">
            <a:off x="11728580" y="575698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C1CF3-E361-7848-0276-5E360F52FEBD}"/>
              </a:ext>
            </a:extLst>
          </p:cNvPr>
          <p:cNvCxnSpPr/>
          <p:nvPr/>
        </p:nvCxnSpPr>
        <p:spPr>
          <a:xfrm flipV="1">
            <a:off x="10328988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A26BE7-5F50-428C-5F72-57A8092AB4EE}"/>
              </a:ext>
            </a:extLst>
          </p:cNvPr>
          <p:cNvCxnSpPr/>
          <p:nvPr/>
        </p:nvCxnSpPr>
        <p:spPr>
          <a:xfrm flipV="1">
            <a:off x="11050555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77971-7106-21BE-981C-3D8551936BEE}"/>
              </a:ext>
            </a:extLst>
          </p:cNvPr>
          <p:cNvCxnSpPr/>
          <p:nvPr/>
        </p:nvCxnSpPr>
        <p:spPr>
          <a:xfrm flipV="1">
            <a:off x="4674637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5E4CEF-B518-B053-B722-6D8D7684DF23}"/>
              </a:ext>
            </a:extLst>
          </p:cNvPr>
          <p:cNvCxnSpPr/>
          <p:nvPr/>
        </p:nvCxnSpPr>
        <p:spPr>
          <a:xfrm flipV="1">
            <a:off x="6889103" y="584873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7BE33F-4DFD-1FF2-C884-D116953F1C24}"/>
              </a:ext>
            </a:extLst>
          </p:cNvPr>
          <p:cNvCxnSpPr/>
          <p:nvPr/>
        </p:nvCxnSpPr>
        <p:spPr>
          <a:xfrm flipV="1">
            <a:off x="5489511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CD911-C3B2-B84A-E3E5-2944DE0E5544}"/>
              </a:ext>
            </a:extLst>
          </p:cNvPr>
          <p:cNvCxnSpPr/>
          <p:nvPr/>
        </p:nvCxnSpPr>
        <p:spPr>
          <a:xfrm flipV="1">
            <a:off x="6211078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2F841-0BD7-C0BC-DD6D-CEB001730F5B}"/>
              </a:ext>
            </a:extLst>
          </p:cNvPr>
          <p:cNvSpPr/>
          <p:nvPr/>
        </p:nvSpPr>
        <p:spPr>
          <a:xfrm>
            <a:off x="709127" y="3517641"/>
            <a:ext cx="11019453" cy="167484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04826-C7D5-BE27-FDA3-DB38BA41A09C}"/>
              </a:ext>
            </a:extLst>
          </p:cNvPr>
          <p:cNvSpPr txBox="1"/>
          <p:nvPr/>
        </p:nvSpPr>
        <p:spPr>
          <a:xfrm>
            <a:off x="9769151" y="3149082"/>
            <a:ext cx="183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Process Allocation to various </a:t>
            </a:r>
            <a:r>
              <a:rPr lang="en-IN" dirty="0" err="1">
                <a:highlight>
                  <a:srgbClr val="FFFF00"/>
                </a:highlight>
              </a:rPr>
              <a:t>Appl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B55509-BEEF-7653-E113-80C547483EC6}"/>
              </a:ext>
            </a:extLst>
          </p:cNvPr>
          <p:cNvCxnSpPr/>
          <p:nvPr/>
        </p:nvCxnSpPr>
        <p:spPr>
          <a:xfrm flipV="1">
            <a:off x="2261118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55357D-43A6-CA1A-6AF4-09DA6BF1B910}"/>
              </a:ext>
            </a:extLst>
          </p:cNvPr>
          <p:cNvCxnSpPr/>
          <p:nvPr/>
        </p:nvCxnSpPr>
        <p:spPr>
          <a:xfrm flipV="1">
            <a:off x="4475584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9E7FD-F7E6-D301-AE05-6B0FAF735B0C}"/>
              </a:ext>
            </a:extLst>
          </p:cNvPr>
          <p:cNvCxnSpPr/>
          <p:nvPr/>
        </p:nvCxnSpPr>
        <p:spPr>
          <a:xfrm flipV="1">
            <a:off x="307599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63D8B7-7D1F-A9E0-9980-50DAA1821538}"/>
              </a:ext>
            </a:extLst>
          </p:cNvPr>
          <p:cNvCxnSpPr/>
          <p:nvPr/>
        </p:nvCxnSpPr>
        <p:spPr>
          <a:xfrm flipV="1">
            <a:off x="3797559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EED3D9-8BD2-5AD8-2E4B-DD1EDDE8FEC5}"/>
              </a:ext>
            </a:extLst>
          </p:cNvPr>
          <p:cNvCxnSpPr/>
          <p:nvPr/>
        </p:nvCxnSpPr>
        <p:spPr>
          <a:xfrm flipV="1">
            <a:off x="7032171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B86A6D-75B0-6B44-DADC-E96D1F59848F}"/>
              </a:ext>
            </a:extLst>
          </p:cNvPr>
          <p:cNvCxnSpPr/>
          <p:nvPr/>
        </p:nvCxnSpPr>
        <p:spPr>
          <a:xfrm flipV="1">
            <a:off x="9246637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24F09-61AA-ED72-F35F-1F4BB23AA20A}"/>
              </a:ext>
            </a:extLst>
          </p:cNvPr>
          <p:cNvCxnSpPr/>
          <p:nvPr/>
        </p:nvCxnSpPr>
        <p:spPr>
          <a:xfrm flipV="1">
            <a:off x="7847045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2EC4EE-0450-58EB-D78D-53194C3272F0}"/>
              </a:ext>
            </a:extLst>
          </p:cNvPr>
          <p:cNvCxnSpPr/>
          <p:nvPr/>
        </p:nvCxnSpPr>
        <p:spPr>
          <a:xfrm flipV="1">
            <a:off x="856861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63C2C4-11C9-2ED7-948A-13491CCBCB51}"/>
              </a:ext>
            </a:extLst>
          </p:cNvPr>
          <p:cNvCxnSpPr/>
          <p:nvPr/>
        </p:nvCxnSpPr>
        <p:spPr>
          <a:xfrm flipV="1">
            <a:off x="9731828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16A276-86F6-36E4-BDBC-37D5F3D1A415}"/>
              </a:ext>
            </a:extLst>
          </p:cNvPr>
          <p:cNvCxnSpPr/>
          <p:nvPr/>
        </p:nvCxnSpPr>
        <p:spPr>
          <a:xfrm flipV="1">
            <a:off x="11946294" y="482703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8FB209-8E75-5379-A9DD-1EC00F34F3D0}"/>
              </a:ext>
            </a:extLst>
          </p:cNvPr>
          <p:cNvCxnSpPr/>
          <p:nvPr/>
        </p:nvCxnSpPr>
        <p:spPr>
          <a:xfrm flipV="1">
            <a:off x="10546702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57AFC1-FC45-691F-76EB-883673C79108}"/>
              </a:ext>
            </a:extLst>
          </p:cNvPr>
          <p:cNvCxnSpPr/>
          <p:nvPr/>
        </p:nvCxnSpPr>
        <p:spPr>
          <a:xfrm flipV="1">
            <a:off x="11268269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29E49D-8B22-5A5F-8C0D-46E7716CA3C4}"/>
              </a:ext>
            </a:extLst>
          </p:cNvPr>
          <p:cNvCxnSpPr/>
          <p:nvPr/>
        </p:nvCxnSpPr>
        <p:spPr>
          <a:xfrm flipV="1">
            <a:off x="4892351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FAF4B8-97FB-972E-0490-5723A948DE57}"/>
              </a:ext>
            </a:extLst>
          </p:cNvPr>
          <p:cNvCxnSpPr/>
          <p:nvPr/>
        </p:nvCxnSpPr>
        <p:spPr>
          <a:xfrm flipV="1">
            <a:off x="7106817" y="491878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C0777D-70CA-B0D0-5B59-735591D3A08E}"/>
              </a:ext>
            </a:extLst>
          </p:cNvPr>
          <p:cNvCxnSpPr/>
          <p:nvPr/>
        </p:nvCxnSpPr>
        <p:spPr>
          <a:xfrm flipV="1">
            <a:off x="5707225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CA59BD-E0B9-7687-843F-452E352CEF02}"/>
              </a:ext>
            </a:extLst>
          </p:cNvPr>
          <p:cNvCxnSpPr/>
          <p:nvPr/>
        </p:nvCxnSpPr>
        <p:spPr>
          <a:xfrm flipV="1">
            <a:off x="6428792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C4B87D-9D64-E012-02FA-909FCC187FC8}"/>
              </a:ext>
            </a:extLst>
          </p:cNvPr>
          <p:cNvSpPr/>
          <p:nvPr/>
        </p:nvSpPr>
        <p:spPr>
          <a:xfrm>
            <a:off x="998376" y="3844212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21D4A9-A0BA-E041-E451-D495F7046243}"/>
              </a:ext>
            </a:extLst>
          </p:cNvPr>
          <p:cNvSpPr/>
          <p:nvPr/>
        </p:nvSpPr>
        <p:spPr>
          <a:xfrm>
            <a:off x="2855166" y="3865984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BF114BF-81AD-246E-799C-BB352E756FCE}"/>
              </a:ext>
            </a:extLst>
          </p:cNvPr>
          <p:cNvSpPr/>
          <p:nvPr/>
        </p:nvSpPr>
        <p:spPr>
          <a:xfrm>
            <a:off x="4711956" y="3838768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Utility Apps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4AA9D0E-86D0-CB17-5816-147802CF6494}"/>
              </a:ext>
            </a:extLst>
          </p:cNvPr>
          <p:cNvSpPr/>
          <p:nvPr/>
        </p:nvSpPr>
        <p:spPr>
          <a:xfrm>
            <a:off x="6602959" y="3783563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</a:t>
            </a:r>
          </a:p>
          <a:p>
            <a:pPr algn="ctr"/>
            <a:r>
              <a:rPr lang="en-IN" dirty="0"/>
              <a:t>Server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E5211E-A532-C866-CE59-C1806E5D6252}"/>
              </a:ext>
            </a:extLst>
          </p:cNvPr>
          <p:cNvSpPr/>
          <p:nvPr/>
        </p:nvSpPr>
        <p:spPr>
          <a:xfrm>
            <a:off x="8385112" y="3844211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 Runtime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CC12A-E2C8-B6D7-2261-A8CD18843E42}"/>
              </a:ext>
            </a:extLst>
          </p:cNvPr>
          <p:cNvSpPr/>
          <p:nvPr/>
        </p:nvSpPr>
        <p:spPr>
          <a:xfrm>
            <a:off x="1940767" y="746449"/>
            <a:ext cx="7921690" cy="2317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AE833-EB6F-5DA6-3B79-0FD682CADB15}"/>
              </a:ext>
            </a:extLst>
          </p:cNvPr>
          <p:cNvSpPr txBox="1"/>
          <p:nvPr/>
        </p:nvSpPr>
        <p:spPr>
          <a:xfrm>
            <a:off x="8285584" y="821094"/>
            <a:ext cx="148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App Process aka </a:t>
            </a:r>
            <a:r>
              <a:rPr lang="en-IN" dirty="0" err="1"/>
              <a:t>AppDomian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0DBF3-AF7D-5D91-26EA-64B9C8037577}"/>
              </a:ext>
            </a:extLst>
          </p:cNvPr>
          <p:cNvCxnSpPr>
            <a:cxnSpLocks/>
          </p:cNvCxnSpPr>
          <p:nvPr/>
        </p:nvCxnSpPr>
        <p:spPr>
          <a:xfrm flipV="1">
            <a:off x="1660850" y="746449"/>
            <a:ext cx="0" cy="277119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F60939-1223-274E-0C7B-42E69F3414CE}"/>
              </a:ext>
            </a:extLst>
          </p:cNvPr>
          <p:cNvSpPr txBox="1"/>
          <p:nvPr/>
        </p:nvSpPr>
        <p:spPr>
          <a:xfrm>
            <a:off x="167951" y="1156996"/>
            <a:ext cx="129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 for App Execution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4A3A5C-A22C-2998-0CF2-BE321F90D79C}"/>
              </a:ext>
            </a:extLst>
          </p:cNvPr>
          <p:cNvSpPr/>
          <p:nvPr/>
        </p:nvSpPr>
        <p:spPr>
          <a:xfrm>
            <a:off x="2192694" y="985935"/>
            <a:ext cx="1166326" cy="1900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516E9E-3ED9-3516-8041-AD6914E70F5F}"/>
              </a:ext>
            </a:extLst>
          </p:cNvPr>
          <p:cNvSpPr/>
          <p:nvPr/>
        </p:nvSpPr>
        <p:spPr>
          <a:xfrm>
            <a:off x="4323185" y="939280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F33539-78DE-B377-41C5-EC58C4B1A675}"/>
              </a:ext>
            </a:extLst>
          </p:cNvPr>
          <p:cNvSpPr/>
          <p:nvPr/>
        </p:nvSpPr>
        <p:spPr>
          <a:xfrm>
            <a:off x="5808307" y="933061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75EC126-1DE5-088F-FBB8-F049A81F01E6}"/>
              </a:ext>
            </a:extLst>
          </p:cNvPr>
          <p:cNvSpPr/>
          <p:nvPr/>
        </p:nvSpPr>
        <p:spPr>
          <a:xfrm>
            <a:off x="7147250" y="963962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8108CB-2E75-B187-5821-F5A248A9FB9A}"/>
              </a:ext>
            </a:extLst>
          </p:cNvPr>
          <p:cNvSpPr/>
          <p:nvPr/>
        </p:nvSpPr>
        <p:spPr>
          <a:xfrm>
            <a:off x="4237655" y="1914726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EB2CCC6-5BFB-2461-C9EA-8458A90CF075}"/>
              </a:ext>
            </a:extLst>
          </p:cNvPr>
          <p:cNvSpPr/>
          <p:nvPr/>
        </p:nvSpPr>
        <p:spPr>
          <a:xfrm>
            <a:off x="5722777" y="1908507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8179F5-BA53-580E-FA1D-4B5776687A01}"/>
              </a:ext>
            </a:extLst>
          </p:cNvPr>
          <p:cNvSpPr/>
          <p:nvPr/>
        </p:nvSpPr>
        <p:spPr>
          <a:xfrm>
            <a:off x="7169019" y="1905388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8A7ACD7-13C8-7BD8-0EAA-943CE644218D}"/>
              </a:ext>
            </a:extLst>
          </p:cNvPr>
          <p:cNvCxnSpPr>
            <a:endCxn id="49" idx="0"/>
          </p:cNvCxnSpPr>
          <p:nvPr/>
        </p:nvCxnSpPr>
        <p:spPr>
          <a:xfrm rot="10800000" flipV="1">
            <a:off x="2775857" y="933061"/>
            <a:ext cx="2116494" cy="52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BABEE0A-56FF-3633-EDAC-F7C2783FE04E}"/>
              </a:ext>
            </a:extLst>
          </p:cNvPr>
          <p:cNvCxnSpPr>
            <a:stCxn id="53" idx="2"/>
            <a:endCxn id="49" idx="2"/>
          </p:cNvCxnSpPr>
          <p:nvPr/>
        </p:nvCxnSpPr>
        <p:spPr>
          <a:xfrm rot="5400000">
            <a:off x="3631363" y="1696814"/>
            <a:ext cx="333951" cy="2044961"/>
          </a:xfrm>
          <a:prstGeom prst="bentConnector3">
            <a:avLst>
              <a:gd name="adj1" fmla="val 16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3C7484D-933E-6C32-E18A-2447ACD21813}"/>
              </a:ext>
            </a:extLst>
          </p:cNvPr>
          <p:cNvCxnSpPr>
            <a:stCxn id="51" idx="2"/>
            <a:endCxn id="49" idx="3"/>
          </p:cNvCxnSpPr>
          <p:nvPr/>
        </p:nvCxnSpPr>
        <p:spPr>
          <a:xfrm rot="5400000">
            <a:off x="4692521" y="237153"/>
            <a:ext cx="365449" cy="303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E27E08-967E-5684-02B1-FBBDE02D56CB}"/>
              </a:ext>
            </a:extLst>
          </p:cNvPr>
          <p:cNvCxnSpPr>
            <a:stCxn id="54" idx="2"/>
            <a:endCxn id="49" idx="3"/>
          </p:cNvCxnSpPr>
          <p:nvPr/>
        </p:nvCxnSpPr>
        <p:spPr>
          <a:xfrm rot="5400000" flipH="1">
            <a:off x="4527481" y="767642"/>
            <a:ext cx="609997" cy="2946920"/>
          </a:xfrm>
          <a:prstGeom prst="bentConnector4">
            <a:avLst>
              <a:gd name="adj1" fmla="val -37476"/>
              <a:gd name="adj2" fmla="val 59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12F176-D9DF-2BF2-0040-D6D9B9921029}"/>
              </a:ext>
            </a:extLst>
          </p:cNvPr>
          <p:cNvCxnSpPr>
            <a:stCxn id="55" idx="2"/>
            <a:endCxn id="49" idx="3"/>
          </p:cNvCxnSpPr>
          <p:nvPr/>
        </p:nvCxnSpPr>
        <p:spPr>
          <a:xfrm rot="5400000" flipH="1">
            <a:off x="5252162" y="42961"/>
            <a:ext cx="606878" cy="4393162"/>
          </a:xfrm>
          <a:prstGeom prst="bentConnector4">
            <a:avLst>
              <a:gd name="adj1" fmla="val -37668"/>
              <a:gd name="adj2" fmla="val 5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D058F8-ED5B-8FA0-1ABB-4D5DE245C1D0}"/>
              </a:ext>
            </a:extLst>
          </p:cNvPr>
          <p:cNvCxnSpPr>
            <a:stCxn id="52" idx="2"/>
            <a:endCxn id="49" idx="3"/>
          </p:cNvCxnSpPr>
          <p:nvPr/>
        </p:nvCxnSpPr>
        <p:spPr>
          <a:xfrm rot="5400000">
            <a:off x="5377443" y="-416867"/>
            <a:ext cx="334548" cy="437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6793102-2A89-F213-AA62-95683CC6A391}"/>
              </a:ext>
            </a:extLst>
          </p:cNvPr>
          <p:cNvCxnSpPr>
            <a:endCxn id="40" idx="0"/>
          </p:cNvCxnSpPr>
          <p:nvPr/>
        </p:nvCxnSpPr>
        <p:spPr>
          <a:xfrm rot="5400000">
            <a:off x="3025451" y="2653780"/>
            <a:ext cx="1673290" cy="7511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00B22-5A27-4373-30D8-04353D1CFD12}"/>
              </a:ext>
            </a:extLst>
          </p:cNvPr>
          <p:cNvSpPr/>
          <p:nvPr/>
        </p:nvSpPr>
        <p:spPr>
          <a:xfrm>
            <a:off x="1324947" y="914400"/>
            <a:ext cx="2118049" cy="5215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FBBED5E-9264-A81B-DF7B-F66EE8ADA2B0}"/>
              </a:ext>
            </a:extLst>
          </p:cNvPr>
          <p:cNvSpPr/>
          <p:nvPr/>
        </p:nvSpPr>
        <p:spPr>
          <a:xfrm>
            <a:off x="9601200" y="914400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9BDBB9E-893E-6E4C-FBA0-F22F09B61BD4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6356480" y="-3058108"/>
            <a:ext cx="12700" cy="794501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9194A-CCED-BA71-D676-A40B9F0293A0}"/>
              </a:ext>
            </a:extLst>
          </p:cNvPr>
          <p:cNvSpPr txBox="1"/>
          <p:nvPr/>
        </p:nvSpPr>
        <p:spPr>
          <a:xfrm>
            <a:off x="4907902" y="793102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Db Calls</a:t>
            </a:r>
            <a:endParaRPr lang="en-US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2168D21-A57A-6CB9-123A-4455C018A6F9}"/>
              </a:ext>
            </a:extLst>
          </p:cNvPr>
          <p:cNvSpPr/>
          <p:nvPr/>
        </p:nvSpPr>
        <p:spPr>
          <a:xfrm>
            <a:off x="4404048" y="4973216"/>
            <a:ext cx="2118049" cy="158620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B9954A7-CC2B-4291-7B96-B1764D8BC802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3442996" y="3522306"/>
            <a:ext cx="2165790" cy="14509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D16A2E-4219-2502-C13D-F81C14CB24BA}"/>
              </a:ext>
            </a:extLst>
          </p:cNvPr>
          <p:cNvSpPr txBox="1"/>
          <p:nvPr/>
        </p:nvSpPr>
        <p:spPr>
          <a:xfrm>
            <a:off x="4516016" y="2911151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Files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02313781-61C3-B89E-9B80-538405C4A481}"/>
              </a:ext>
            </a:extLst>
          </p:cNvPr>
          <p:cNvSpPr/>
          <p:nvPr/>
        </p:nvSpPr>
        <p:spPr>
          <a:xfrm>
            <a:off x="9706947" y="2237401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A52A2B-2F55-2381-7322-386B9AE02B47}"/>
              </a:ext>
            </a:extLst>
          </p:cNvPr>
          <p:cNvCxnSpPr>
            <a:endCxn id="13" idx="1"/>
          </p:cNvCxnSpPr>
          <p:nvPr/>
        </p:nvCxnSpPr>
        <p:spPr>
          <a:xfrm>
            <a:off x="3442996" y="1987420"/>
            <a:ext cx="6991739" cy="2499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142A45-67A5-8B01-0601-98146D20A3A0}"/>
              </a:ext>
            </a:extLst>
          </p:cNvPr>
          <p:cNvSpPr/>
          <p:nvPr/>
        </p:nvSpPr>
        <p:spPr>
          <a:xfrm>
            <a:off x="7604449" y="4620600"/>
            <a:ext cx="1268963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C30F41-08D6-02EF-09D2-BE50C32065F9}"/>
              </a:ext>
            </a:extLst>
          </p:cNvPr>
          <p:cNvSpPr/>
          <p:nvPr/>
        </p:nvSpPr>
        <p:spPr>
          <a:xfrm>
            <a:off x="10374085" y="4572001"/>
            <a:ext cx="1576873" cy="1450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9ABEDC-CC5C-DBAC-491B-0E8404E47173}"/>
              </a:ext>
            </a:extLst>
          </p:cNvPr>
          <p:cNvSpPr/>
          <p:nvPr/>
        </p:nvSpPr>
        <p:spPr>
          <a:xfrm>
            <a:off x="9405257" y="4030824"/>
            <a:ext cx="301690" cy="6997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>
            <a:extLst>
              <a:ext uri="{FF2B5EF4-FFF2-40B4-BE49-F238E27FC236}">
                <a16:creationId xmlns:a16="http://schemas.microsoft.com/office/drawing/2014/main" id="{30111B68-8966-CE44-5BA4-BB23C9F09B79}"/>
              </a:ext>
            </a:extLst>
          </p:cNvPr>
          <p:cNvSpPr/>
          <p:nvPr/>
        </p:nvSpPr>
        <p:spPr>
          <a:xfrm>
            <a:off x="9344608" y="3522306"/>
            <a:ext cx="422988" cy="68502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F1936B-D344-2FD5-D589-6E9C0AF8262F}"/>
              </a:ext>
            </a:extLst>
          </p:cNvPr>
          <p:cNvCxnSpPr>
            <a:stCxn id="18" idx="0"/>
            <a:endCxn id="20" idx="3"/>
          </p:cNvCxnSpPr>
          <p:nvPr/>
        </p:nvCxnSpPr>
        <p:spPr>
          <a:xfrm rot="16200000" flipV="1">
            <a:off x="10111468" y="3520947"/>
            <a:ext cx="707182" cy="1394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5EFF334-44BF-7C5D-F5FA-E857F0BEB361}"/>
              </a:ext>
            </a:extLst>
          </p:cNvPr>
          <p:cNvCxnSpPr>
            <a:stCxn id="20" idx="1"/>
            <a:endCxn id="17" idx="0"/>
          </p:cNvCxnSpPr>
          <p:nvPr/>
        </p:nvCxnSpPr>
        <p:spPr>
          <a:xfrm rot="10800000" flipV="1">
            <a:off x="8238932" y="3864818"/>
            <a:ext cx="1105677" cy="755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D244BA8-E696-E72A-3099-835484447A38}"/>
              </a:ext>
            </a:extLst>
          </p:cNvPr>
          <p:cNvSpPr/>
          <p:nvPr/>
        </p:nvSpPr>
        <p:spPr>
          <a:xfrm>
            <a:off x="8546841" y="5859624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07127C-F04C-B026-E380-F326D141FE3A}"/>
              </a:ext>
            </a:extLst>
          </p:cNvPr>
          <p:cNvSpPr/>
          <p:nvPr/>
        </p:nvSpPr>
        <p:spPr>
          <a:xfrm>
            <a:off x="7947349" y="5822302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EF2538-96D1-A172-CA4E-38B2FBEC9378}"/>
              </a:ext>
            </a:extLst>
          </p:cNvPr>
          <p:cNvSpPr/>
          <p:nvPr/>
        </p:nvSpPr>
        <p:spPr>
          <a:xfrm>
            <a:off x="9344608" y="6005421"/>
            <a:ext cx="788437" cy="685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93F1DE-F73A-EE97-CD97-CD98FE728528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 rot="16200000" flipH="1">
            <a:off x="8997816" y="6001142"/>
            <a:ext cx="3118" cy="69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7285D60-ADF7-FEB8-46B9-6BC9C252EA09}"/>
              </a:ext>
            </a:extLst>
          </p:cNvPr>
          <p:cNvSpPr/>
          <p:nvPr/>
        </p:nvSpPr>
        <p:spPr>
          <a:xfrm>
            <a:off x="2612571" y="2112210"/>
            <a:ext cx="508519" cy="34581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104D9D-77E0-0E60-BCA3-6EFBE2D4B885}"/>
              </a:ext>
            </a:extLst>
          </p:cNvPr>
          <p:cNvSpPr/>
          <p:nvPr/>
        </p:nvSpPr>
        <p:spPr>
          <a:xfrm>
            <a:off x="749559" y="438539"/>
            <a:ext cx="5346441" cy="5896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6951-1F1B-5104-C6D5-535832310786}"/>
              </a:ext>
            </a:extLst>
          </p:cNvPr>
          <p:cNvSpPr txBox="1"/>
          <p:nvPr/>
        </p:nvSpPr>
        <p:spPr>
          <a:xfrm>
            <a:off x="933061" y="671804"/>
            <a:ext cx="506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Env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9F944-C076-46C9-B9DF-EFDBD5424C8A}"/>
              </a:ext>
            </a:extLst>
          </p:cNvPr>
          <p:cNvSpPr/>
          <p:nvPr/>
        </p:nvSpPr>
        <p:spPr>
          <a:xfrm>
            <a:off x="7847045" y="1455575"/>
            <a:ext cx="3806889" cy="394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65638-B924-EE47-5601-10CF11B586A3}"/>
              </a:ext>
            </a:extLst>
          </p:cNvPr>
          <p:cNvSpPr txBox="1"/>
          <p:nvPr/>
        </p:nvSpPr>
        <p:spPr>
          <a:xfrm>
            <a:off x="8117633" y="1651518"/>
            <a:ext cx="332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OS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0E6504C-B685-253D-DB53-205603A0194D}"/>
              </a:ext>
            </a:extLst>
          </p:cNvPr>
          <p:cNvSpPr/>
          <p:nvPr/>
        </p:nvSpPr>
        <p:spPr>
          <a:xfrm>
            <a:off x="8780106" y="2649894"/>
            <a:ext cx="2743200" cy="240729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E634C7-038F-8E9C-312E-494E6EFF89AA}"/>
              </a:ext>
            </a:extLst>
          </p:cNvPr>
          <p:cNvSpPr/>
          <p:nvPr/>
        </p:nvSpPr>
        <p:spPr>
          <a:xfrm>
            <a:off x="1408921" y="1530220"/>
            <a:ext cx="1900335" cy="10170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FileStream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1FE00-BD1D-A17A-25C4-D34E14EDF1F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09256" y="2038739"/>
            <a:ext cx="3334140" cy="1488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FD35DC-4780-568D-8ABF-7BBC1BAB09D7}"/>
              </a:ext>
            </a:extLst>
          </p:cNvPr>
          <p:cNvSpPr txBox="1"/>
          <p:nvPr/>
        </p:nvSpPr>
        <p:spPr>
          <a:xfrm>
            <a:off x="6326155" y="5962261"/>
            <a:ext cx="54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Un-Managed Object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059BF-31A3-A6BA-2624-2B3CCAFAE260}"/>
              </a:ext>
            </a:extLst>
          </p:cNvPr>
          <p:cNvSpPr/>
          <p:nvPr/>
        </p:nvSpPr>
        <p:spPr>
          <a:xfrm>
            <a:off x="6643396" y="503853"/>
            <a:ext cx="615820" cy="6046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H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G</a:t>
            </a:r>
            <a:endParaRPr lang="en-US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358253-1302-7549-E96F-DB9F5E1C4D69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7259216" y="3526972"/>
            <a:ext cx="1520890" cy="326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77B7225-4176-3A6C-E78D-42B63556A9B1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8053842" y="3058917"/>
            <a:ext cx="1112484" cy="2701736"/>
          </a:xfrm>
          <a:prstGeom prst="bentConnector4">
            <a:avLst>
              <a:gd name="adj1" fmla="val -20549"/>
              <a:gd name="adj2" fmla="val 71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1E52A71-9B2F-F35C-90D7-CED0E8ACE2F6}"/>
              </a:ext>
            </a:extLst>
          </p:cNvPr>
          <p:cNvCxnSpPr>
            <a:endCxn id="7" idx="4"/>
          </p:cNvCxnSpPr>
          <p:nvPr/>
        </p:nvCxnSpPr>
        <p:spPr>
          <a:xfrm rot="10800000">
            <a:off x="2359090" y="2547258"/>
            <a:ext cx="4284307" cy="1418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CE7A0E-4248-422E-562E-502A94A8689A}"/>
              </a:ext>
            </a:extLst>
          </p:cNvPr>
          <p:cNvSpPr txBox="1"/>
          <p:nvPr/>
        </p:nvSpPr>
        <p:spPr>
          <a:xfrm>
            <a:off x="5999585" y="1091680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Handler</a:t>
            </a:r>
            <a:endParaRPr lang="en-US" b="1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9D80783E-147C-D426-1D13-4739C4B9B022}"/>
              </a:ext>
            </a:extLst>
          </p:cNvPr>
          <p:cNvSpPr/>
          <p:nvPr/>
        </p:nvSpPr>
        <p:spPr>
          <a:xfrm>
            <a:off x="1101012" y="5292598"/>
            <a:ext cx="4814596" cy="790961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ACF95-A40A-C36B-2957-E4C11EDA161C}"/>
              </a:ext>
            </a:extLst>
          </p:cNvPr>
          <p:cNvCxnSpPr/>
          <p:nvPr/>
        </p:nvCxnSpPr>
        <p:spPr>
          <a:xfrm>
            <a:off x="2359089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EE1258-F065-4A78-EBAA-16274E10EF54}"/>
              </a:ext>
            </a:extLst>
          </p:cNvPr>
          <p:cNvCxnSpPr/>
          <p:nvPr/>
        </p:nvCxnSpPr>
        <p:spPr>
          <a:xfrm>
            <a:off x="3116424" y="5292598"/>
            <a:ext cx="0" cy="88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72BB96-E865-AF26-6276-D58CA7D52181}"/>
              </a:ext>
            </a:extLst>
          </p:cNvPr>
          <p:cNvCxnSpPr/>
          <p:nvPr/>
        </p:nvCxnSpPr>
        <p:spPr>
          <a:xfrm>
            <a:off x="3937518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ECEA3D-BBE8-1652-7136-17F639E9C98A}"/>
              </a:ext>
            </a:extLst>
          </p:cNvPr>
          <p:cNvCxnSpPr/>
          <p:nvPr/>
        </p:nvCxnSpPr>
        <p:spPr>
          <a:xfrm>
            <a:off x="4637314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C9E5-F67A-6EAD-67C1-0C99389AA087}"/>
              </a:ext>
            </a:extLst>
          </p:cNvPr>
          <p:cNvSpPr txBox="1"/>
          <p:nvPr/>
        </p:nvSpPr>
        <p:spPr>
          <a:xfrm>
            <a:off x="1365379" y="6186196"/>
            <a:ext cx="410235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Managed Heap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DFC166-BB39-19D3-B831-6C89FCB54444}"/>
              </a:ext>
            </a:extLst>
          </p:cNvPr>
          <p:cNvCxnSpPr/>
          <p:nvPr/>
        </p:nvCxnSpPr>
        <p:spPr>
          <a:xfrm rot="5400000">
            <a:off x="-325408" y="3711637"/>
            <a:ext cx="33815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90CFE-74C3-4B6C-4A17-3D88404BF7BB}"/>
              </a:ext>
            </a:extLst>
          </p:cNvPr>
          <p:cNvSpPr txBox="1"/>
          <p:nvPr/>
        </p:nvSpPr>
        <p:spPr>
          <a:xfrm>
            <a:off x="3937518" y="1945433"/>
            <a:ext cx="19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to Close from FileStream</a:t>
            </a:r>
            <a:endParaRPr lang="en-US" dirty="0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:a16="http://schemas.microsoft.com/office/drawing/2014/main" id="{C016FCB8-B487-FBD3-F67E-23B505463FD7}"/>
              </a:ext>
            </a:extLst>
          </p:cNvPr>
          <p:cNvSpPr/>
          <p:nvPr/>
        </p:nvSpPr>
        <p:spPr>
          <a:xfrm>
            <a:off x="5570376" y="3100283"/>
            <a:ext cx="842865" cy="75326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>
            <a:extLst>
              <a:ext uri="{FF2B5EF4-FFF2-40B4-BE49-F238E27FC236}">
                <a16:creationId xmlns:a16="http://schemas.microsoft.com/office/drawing/2014/main" id="{28F74105-B1AC-16DC-5B34-BC622E87F5BC}"/>
              </a:ext>
            </a:extLst>
          </p:cNvPr>
          <p:cNvSpPr/>
          <p:nvPr/>
        </p:nvSpPr>
        <p:spPr>
          <a:xfrm>
            <a:off x="4749282" y="3625714"/>
            <a:ext cx="842865" cy="75326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EB4C0C-E6F9-294A-6949-A4F0470E6AA6}"/>
              </a:ext>
            </a:extLst>
          </p:cNvPr>
          <p:cNvCxnSpPr>
            <a:cxnSpLocks/>
            <a:stCxn id="21" idx="1"/>
            <a:endCxn id="7" idx="0"/>
          </p:cNvCxnSpPr>
          <p:nvPr/>
        </p:nvCxnSpPr>
        <p:spPr>
          <a:xfrm rot="10800000" flipV="1">
            <a:off x="2359089" y="1276346"/>
            <a:ext cx="3640496" cy="253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CF124F-772A-0251-56BA-BFDE4A9EDF39}"/>
              </a:ext>
            </a:extLst>
          </p:cNvPr>
          <p:cNvSpPr txBox="1"/>
          <p:nvPr/>
        </p:nvSpPr>
        <p:spPr>
          <a:xfrm>
            <a:off x="1629746" y="4243886"/>
            <a:ext cx="21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 = null; (Bad)</a:t>
            </a:r>
          </a:p>
          <a:p>
            <a:endParaRPr lang="en-IN" dirty="0"/>
          </a:p>
          <a:p>
            <a:r>
              <a:rPr lang="en-IN" dirty="0" err="1"/>
              <a:t>Fs.Dispose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43" name="Flowchart: Predefined Process 42">
            <a:extLst>
              <a:ext uri="{FF2B5EF4-FFF2-40B4-BE49-F238E27FC236}">
                <a16:creationId xmlns:a16="http://schemas.microsoft.com/office/drawing/2014/main" id="{D290B72C-4E69-1B40-304B-B5DB721CF45E}"/>
              </a:ext>
            </a:extLst>
          </p:cNvPr>
          <p:cNvSpPr/>
          <p:nvPr/>
        </p:nvSpPr>
        <p:spPr>
          <a:xfrm>
            <a:off x="3180183" y="4651120"/>
            <a:ext cx="2516679" cy="529509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Finalization Q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10B77-AC96-F4D4-B71D-4FAD485ECFE8}"/>
              </a:ext>
            </a:extLst>
          </p:cNvPr>
          <p:cNvSpPr txBox="1"/>
          <p:nvPr/>
        </p:nvSpPr>
        <p:spPr>
          <a:xfrm>
            <a:off x="1266112" y="5663811"/>
            <a:ext cx="5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58050C-F00A-D458-1305-9A865DB7F60E}"/>
              </a:ext>
            </a:extLst>
          </p:cNvPr>
          <p:cNvSpPr txBox="1"/>
          <p:nvPr/>
        </p:nvSpPr>
        <p:spPr>
          <a:xfrm>
            <a:off x="3180183" y="4749282"/>
            <a:ext cx="69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FS</a:t>
            </a:r>
            <a:endParaRPr lang="en-US" sz="1600" dirty="0"/>
          </a:p>
        </p:txBody>
      </p:sp>
      <p:sp>
        <p:nvSpPr>
          <p:cNvPr id="46" name="Flowchart: Or 45">
            <a:extLst>
              <a:ext uri="{FF2B5EF4-FFF2-40B4-BE49-F238E27FC236}">
                <a16:creationId xmlns:a16="http://schemas.microsoft.com/office/drawing/2014/main" id="{F262CC37-16FC-44BF-B1F4-0D260075FBC8}"/>
              </a:ext>
            </a:extLst>
          </p:cNvPr>
          <p:cNvSpPr/>
          <p:nvPr/>
        </p:nvSpPr>
        <p:spPr>
          <a:xfrm>
            <a:off x="777550" y="5542384"/>
            <a:ext cx="687355" cy="745937"/>
          </a:xfrm>
          <a:prstGeom prst="flowChar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7601E6-3499-E242-9B37-F7462F494C95}"/>
              </a:ext>
            </a:extLst>
          </p:cNvPr>
          <p:cNvSpPr/>
          <p:nvPr/>
        </p:nvSpPr>
        <p:spPr>
          <a:xfrm rot="2288793">
            <a:off x="3455170" y="4731658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699915-CBEB-DA00-C7DD-18E9E9C17C31}"/>
              </a:ext>
            </a:extLst>
          </p:cNvPr>
          <p:cNvSpPr/>
          <p:nvPr/>
        </p:nvSpPr>
        <p:spPr>
          <a:xfrm rot="7792640">
            <a:off x="3326878" y="4736841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819637-BF2B-1E54-52C9-663829BAC3DE}"/>
              </a:ext>
            </a:extLst>
          </p:cNvPr>
          <p:cNvSpPr/>
          <p:nvPr/>
        </p:nvSpPr>
        <p:spPr>
          <a:xfrm rot="2288793">
            <a:off x="7177120" y="3667775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44685-9613-F181-10C0-12AAAE96EA24}"/>
              </a:ext>
            </a:extLst>
          </p:cNvPr>
          <p:cNvSpPr/>
          <p:nvPr/>
        </p:nvSpPr>
        <p:spPr>
          <a:xfrm rot="7792640">
            <a:off x="7048828" y="3672958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6B0F0-1BFC-205E-4D0C-8E3EBE70F1EE}"/>
              </a:ext>
            </a:extLst>
          </p:cNvPr>
          <p:cNvSpPr/>
          <p:nvPr/>
        </p:nvSpPr>
        <p:spPr>
          <a:xfrm rot="2288793">
            <a:off x="6471105" y="600812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F7595F-56D7-5B7D-D1D0-3EBCF51664C8}"/>
              </a:ext>
            </a:extLst>
          </p:cNvPr>
          <p:cNvSpPr/>
          <p:nvPr/>
        </p:nvSpPr>
        <p:spPr>
          <a:xfrm rot="7792640">
            <a:off x="6342813" y="605995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6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7E3E49-9653-EC2A-73D8-87313773DDB3}"/>
              </a:ext>
            </a:extLst>
          </p:cNvPr>
          <p:cNvSpPr txBox="1"/>
          <p:nvPr/>
        </p:nvSpPr>
        <p:spPr>
          <a:xfrm>
            <a:off x="4935894" y="550506"/>
            <a:ext cx="405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 Access Tech</a:t>
            </a:r>
            <a:endParaRPr lang="en-US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16B692-CAAF-374C-1F0D-59C100243F19}"/>
              </a:ext>
            </a:extLst>
          </p:cNvPr>
          <p:cNvSpPr/>
          <p:nvPr/>
        </p:nvSpPr>
        <p:spPr>
          <a:xfrm>
            <a:off x="923732" y="1492898"/>
            <a:ext cx="3153747" cy="90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ADO.NET 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EBFCDF2-CA07-0A57-0E36-333CCB845F77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2500606" y="842894"/>
            <a:ext cx="2435288" cy="65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B251A6-7C37-C7B7-8CF2-D6A08B5E3E1C}"/>
              </a:ext>
            </a:extLst>
          </p:cNvPr>
          <p:cNvSpPr/>
          <p:nvPr/>
        </p:nvSpPr>
        <p:spPr>
          <a:xfrm>
            <a:off x="8344677" y="1492898"/>
            <a:ext cx="3153747" cy="90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Object Relational Mapping (ORM)</a:t>
            </a:r>
          </a:p>
          <a:p>
            <a:pPr algn="ctr"/>
            <a:r>
              <a:rPr lang="en-IN" sz="1600" dirty="0"/>
              <a:t>Entity Framework Core (EF Core)</a:t>
            </a:r>
            <a:endParaRPr lang="en-US" sz="16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F3C049-1668-145A-FE1F-1AC173FE0A53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8994710" y="842894"/>
            <a:ext cx="926841" cy="65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6F8049-ABFC-119A-789E-9289CD4205AB}"/>
              </a:ext>
            </a:extLst>
          </p:cNvPr>
          <p:cNvSpPr/>
          <p:nvPr/>
        </p:nvSpPr>
        <p:spPr>
          <a:xfrm>
            <a:off x="326571" y="2864498"/>
            <a:ext cx="159553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Connected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841775-6E71-865F-1287-CEF5C0197D26}"/>
              </a:ext>
            </a:extLst>
          </p:cNvPr>
          <p:cNvSpPr/>
          <p:nvPr/>
        </p:nvSpPr>
        <p:spPr>
          <a:xfrm>
            <a:off x="3111759" y="2864498"/>
            <a:ext cx="159553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DisConnected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E4735DC-DF2B-0679-2C79-9BAC8A57DA5C}"/>
              </a:ext>
            </a:extLst>
          </p:cNvPr>
          <p:cNvCxnSpPr>
            <a:stCxn id="3" idx="1"/>
            <a:endCxn id="11" idx="0"/>
          </p:cNvCxnSpPr>
          <p:nvPr/>
        </p:nvCxnSpPr>
        <p:spPr>
          <a:xfrm rot="10800000" flipH="1" flipV="1">
            <a:off x="923731" y="1943100"/>
            <a:ext cx="200607" cy="921398"/>
          </a:xfrm>
          <a:prstGeom prst="bentConnector4">
            <a:avLst>
              <a:gd name="adj1" fmla="val -113954"/>
              <a:gd name="adj2" fmla="val 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EFE8A2-9856-45AE-A38D-3C87E12DD87B}"/>
              </a:ext>
            </a:extLst>
          </p:cNvPr>
          <p:cNvCxnSpPr>
            <a:stCxn id="3" idx="3"/>
            <a:endCxn id="12" idx="0"/>
          </p:cNvCxnSpPr>
          <p:nvPr/>
        </p:nvCxnSpPr>
        <p:spPr>
          <a:xfrm flipH="1">
            <a:off x="3909527" y="1943100"/>
            <a:ext cx="167952" cy="921398"/>
          </a:xfrm>
          <a:prstGeom prst="bentConnector4">
            <a:avLst>
              <a:gd name="adj1" fmla="val -136110"/>
              <a:gd name="adj2" fmla="val 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63254D-4B09-495A-C5A6-DB24FAB77FCF}"/>
              </a:ext>
            </a:extLst>
          </p:cNvPr>
          <p:cNvSpPr/>
          <p:nvPr/>
        </p:nvSpPr>
        <p:spPr>
          <a:xfrm>
            <a:off x="3517641" y="4021494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Connection</a:t>
            </a:r>
            <a:endParaRPr lang="en-US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3506452-D5B2-E888-A813-FA7BE4B657C8}"/>
              </a:ext>
            </a:extLst>
          </p:cNvPr>
          <p:cNvCxnSpPr>
            <a:stCxn id="11" idx="2"/>
            <a:endCxn id="24" idx="2"/>
          </p:cNvCxnSpPr>
          <p:nvPr/>
        </p:nvCxnSpPr>
        <p:spPr>
          <a:xfrm rot="16200000" flipH="1">
            <a:off x="1905778" y="2857500"/>
            <a:ext cx="830425" cy="2393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8191AC-E363-7760-C9D7-081FA4D8ED90}"/>
              </a:ext>
            </a:extLst>
          </p:cNvPr>
          <p:cNvSpPr txBox="1"/>
          <p:nvPr/>
        </p:nvSpPr>
        <p:spPr>
          <a:xfrm>
            <a:off x="5766318" y="4142792"/>
            <a:ext cx="344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Establish Connection to DB and Open it for Transaction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87039D-4C4D-884A-8F75-6D1765B4017D}"/>
              </a:ext>
            </a:extLst>
          </p:cNvPr>
          <p:cNvSpPr/>
          <p:nvPr/>
        </p:nvSpPr>
        <p:spPr>
          <a:xfrm>
            <a:off x="2935257" y="5224069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Command</a:t>
            </a:r>
            <a:endParaRPr 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5427EBC-5F73-4F1D-6B7C-E121A7B4F643}"/>
              </a:ext>
            </a:extLst>
          </p:cNvPr>
          <p:cNvCxnSpPr>
            <a:stCxn id="11" idx="2"/>
            <a:endCxn id="28" idx="2"/>
          </p:cNvCxnSpPr>
          <p:nvPr/>
        </p:nvCxnSpPr>
        <p:spPr>
          <a:xfrm rot="16200000" flipH="1">
            <a:off x="1013298" y="3749980"/>
            <a:ext cx="2033000" cy="18109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C6F079-7C1F-705C-B9BB-4CED372E2E5A}"/>
              </a:ext>
            </a:extLst>
          </p:cNvPr>
          <p:cNvSpPr txBox="1"/>
          <p:nvPr/>
        </p:nvSpPr>
        <p:spPr>
          <a:xfrm>
            <a:off x="3590734" y="5074983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CRUD Operations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8A3DE5-FCF8-8CED-2B49-78DEA23196F5}"/>
              </a:ext>
            </a:extLst>
          </p:cNvPr>
          <p:cNvSpPr/>
          <p:nvPr/>
        </p:nvSpPr>
        <p:spPr>
          <a:xfrm>
            <a:off x="230932" y="5590295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DataReader</a:t>
            </a:r>
            <a:endParaRPr lang="en-US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DFBD49A-58D8-BB66-E180-9C3C1AB28C6F}"/>
              </a:ext>
            </a:extLst>
          </p:cNvPr>
          <p:cNvCxnSpPr>
            <a:stCxn id="11" idx="2"/>
            <a:endCxn id="32" idx="2"/>
          </p:cNvCxnSpPr>
          <p:nvPr/>
        </p:nvCxnSpPr>
        <p:spPr>
          <a:xfrm rot="5400000">
            <a:off x="-521977" y="4391849"/>
            <a:ext cx="2399226" cy="893407"/>
          </a:xfrm>
          <a:prstGeom prst="curvedConnector4">
            <a:avLst>
              <a:gd name="adj1" fmla="val 40666"/>
              <a:gd name="adj2" fmla="val 12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6B79C6-FBF9-3837-29C9-FA1C248820C6}"/>
              </a:ext>
            </a:extLst>
          </p:cNvPr>
          <p:cNvSpPr txBox="1"/>
          <p:nvPr/>
        </p:nvSpPr>
        <p:spPr>
          <a:xfrm>
            <a:off x="1497563" y="6222258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Read-Only-Forward-Only Cursor for Reading Data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83A1F7-EFCC-EB7F-85F2-59A9EE229610}"/>
              </a:ext>
            </a:extLst>
          </p:cNvPr>
          <p:cNvSpPr/>
          <p:nvPr/>
        </p:nvSpPr>
        <p:spPr>
          <a:xfrm>
            <a:off x="7065604" y="4811780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ExecuteReader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23180-1A1E-A09F-BB33-462F4C04CCD2}"/>
              </a:ext>
            </a:extLst>
          </p:cNvPr>
          <p:cNvSpPr txBox="1"/>
          <p:nvPr/>
        </p:nvSpPr>
        <p:spPr>
          <a:xfrm>
            <a:off x="9209314" y="4900904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for Select Statements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8DB66E-B463-8F7E-192B-37B4B3F02281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025314" y="5259650"/>
            <a:ext cx="2040290" cy="412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2B2512D-5095-6FAB-1B86-7A5E12586458}"/>
              </a:ext>
            </a:extLst>
          </p:cNvPr>
          <p:cNvSpPr/>
          <p:nvPr/>
        </p:nvSpPr>
        <p:spPr>
          <a:xfrm>
            <a:off x="8523510" y="5707519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ExecuteNonQuery</a:t>
            </a:r>
            <a:endParaRPr lang="en-IN" sz="1200" dirty="0"/>
          </a:p>
          <a:p>
            <a:pPr algn="ctr"/>
            <a:r>
              <a:rPr lang="en-IN" sz="1200" dirty="0"/>
              <a:t>Insert, Update, and Delete</a:t>
            </a:r>
            <a:endParaRPr lang="en-US" sz="1200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26BDCA9-9FD6-81E3-E570-060D4DC4F102}"/>
              </a:ext>
            </a:extLst>
          </p:cNvPr>
          <p:cNvCxnSpPr>
            <a:stCxn id="28" idx="6"/>
            <a:endCxn id="41" idx="2"/>
          </p:cNvCxnSpPr>
          <p:nvPr/>
        </p:nvCxnSpPr>
        <p:spPr>
          <a:xfrm>
            <a:off x="5025314" y="5671939"/>
            <a:ext cx="3498196" cy="4834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3807456-B1EC-4543-C3A3-AE63BF437DEA}"/>
              </a:ext>
            </a:extLst>
          </p:cNvPr>
          <p:cNvSpPr/>
          <p:nvPr/>
        </p:nvSpPr>
        <p:spPr>
          <a:xfrm>
            <a:off x="4875245" y="5935143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ExecuteScalar</a:t>
            </a:r>
            <a:endParaRPr lang="en-IN" sz="1200" dirty="0"/>
          </a:p>
          <a:p>
            <a:pPr algn="ctr"/>
            <a:r>
              <a:rPr lang="en-IN" sz="1200" dirty="0"/>
              <a:t>For SP and Scalar Queries e.g. Count</a:t>
            </a:r>
            <a:endParaRPr lang="en-US" sz="12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6C7BF40-6F49-0F87-3E78-224D1882E330}"/>
              </a:ext>
            </a:extLst>
          </p:cNvPr>
          <p:cNvCxnSpPr>
            <a:stCxn id="28" idx="6"/>
            <a:endCxn id="49" idx="0"/>
          </p:cNvCxnSpPr>
          <p:nvPr/>
        </p:nvCxnSpPr>
        <p:spPr>
          <a:xfrm>
            <a:off x="5025314" y="5671939"/>
            <a:ext cx="894960" cy="263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A59128-7F24-9BA9-782F-80B095267072}"/>
              </a:ext>
            </a:extLst>
          </p:cNvPr>
          <p:cNvSpPr txBox="1"/>
          <p:nvPr/>
        </p:nvSpPr>
        <p:spPr>
          <a:xfrm>
            <a:off x="5024534" y="1332536"/>
            <a:ext cx="2733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System.Data Namespace </a:t>
            </a:r>
          </a:p>
          <a:p>
            <a:pPr marL="342900" indent="-342900">
              <a:buAutoNum type="arabicPeriod"/>
            </a:pPr>
            <a:r>
              <a:rPr lang="en-IN" dirty="0" err="1"/>
              <a:t>System.Data.SqlClient</a:t>
            </a:r>
            <a:r>
              <a:rPr lang="en-IN" dirty="0"/>
              <a:t> for SQL Server DB</a:t>
            </a:r>
          </a:p>
          <a:p>
            <a:pPr marL="800100" lvl="1" indent="-342900">
              <a:buAutoNum type="arabicPeriod"/>
            </a:pPr>
            <a:r>
              <a:rPr lang="en-IN" dirty="0"/>
              <a:t>SqlConnection</a:t>
            </a:r>
          </a:p>
          <a:p>
            <a:pPr marL="800100" lvl="1" indent="-342900">
              <a:buAutoNum type="arabicPeriod"/>
            </a:pPr>
            <a:r>
              <a:rPr lang="en-IN" dirty="0" err="1"/>
              <a:t>SqlCommand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 err="1"/>
              <a:t>SqlDataRedaer</a:t>
            </a:r>
            <a:r>
              <a:rPr lang="en-IN" dirty="0"/>
              <a:t> </a:t>
            </a:r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4D529C7-F9BF-3DBD-4A44-F181D4F29C27}"/>
              </a:ext>
            </a:extLst>
          </p:cNvPr>
          <p:cNvCxnSpPr>
            <a:endCxn id="52" idx="0"/>
          </p:cNvCxnSpPr>
          <p:nvPr/>
        </p:nvCxnSpPr>
        <p:spPr>
          <a:xfrm flipV="1">
            <a:off x="2500605" y="1332536"/>
            <a:ext cx="3890864" cy="88605"/>
          </a:xfrm>
          <a:prstGeom prst="curvedConnector4">
            <a:avLst>
              <a:gd name="adj1" fmla="val 32434"/>
              <a:gd name="adj2" fmla="val 357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1329</Words>
  <Application>Microsoft Office PowerPoint</Application>
  <PresentationFormat>Widescreen</PresentationFormat>
  <Paragraphs>367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168</cp:revision>
  <dcterms:created xsi:type="dcterms:W3CDTF">2023-06-19T05:55:24Z</dcterms:created>
  <dcterms:modified xsi:type="dcterms:W3CDTF">2023-06-22T09:36:32Z</dcterms:modified>
</cp:coreProperties>
</file>