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8A37534-3063-7516-BEE8-F9B9E86C8D26}"/>
              </a:ext>
            </a:extLst>
          </p:cNvPr>
          <p:cNvSpPr/>
          <p:nvPr/>
        </p:nvSpPr>
        <p:spPr>
          <a:xfrm>
            <a:off x="9022702" y="2248678"/>
            <a:ext cx="2509935" cy="19407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6AF6D-BF6B-A755-42E7-239F1A865E06}"/>
              </a:ext>
            </a:extLst>
          </p:cNvPr>
          <p:cNvSpPr/>
          <p:nvPr/>
        </p:nvSpPr>
        <p:spPr>
          <a:xfrm>
            <a:off x="1296955" y="1632857"/>
            <a:ext cx="3172408" cy="313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App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8D949D-771D-52C9-7D9C-EFB63B064BBA}"/>
              </a:ext>
            </a:extLst>
          </p:cNvPr>
          <p:cNvCxnSpPr>
            <a:cxnSpLocks/>
            <a:stCxn id="3" idx="0"/>
            <a:endCxn id="31" idx="0"/>
          </p:cNvCxnSpPr>
          <p:nvPr/>
        </p:nvCxnSpPr>
        <p:spPr>
          <a:xfrm rot="16200000" flipH="1">
            <a:off x="4415710" y="100305"/>
            <a:ext cx="606493" cy="3671596"/>
          </a:xfrm>
          <a:prstGeom prst="bentConnector3">
            <a:avLst>
              <a:gd name="adj1" fmla="val -3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0EA03-E2B4-11D1-260F-2247B32DAC61}"/>
              </a:ext>
            </a:extLst>
          </p:cNvPr>
          <p:cNvSpPr txBox="1"/>
          <p:nvPr/>
        </p:nvSpPr>
        <p:spPr>
          <a:xfrm>
            <a:off x="4674637" y="578498"/>
            <a:ext cx="41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Connection To Database</a:t>
            </a:r>
          </a:p>
          <a:p>
            <a:pPr marL="342900" indent="-342900">
              <a:buAutoNum type="arabicPeriod"/>
            </a:pPr>
            <a:r>
              <a:rPr lang="en-IN" dirty="0"/>
              <a:t>Read/Write Operations 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77A45D55-0ADA-DF31-8449-0A22C2D16532}"/>
              </a:ext>
            </a:extLst>
          </p:cNvPr>
          <p:cNvSpPr/>
          <p:nvPr/>
        </p:nvSpPr>
        <p:spPr>
          <a:xfrm>
            <a:off x="10618237" y="3051110"/>
            <a:ext cx="1119674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1F1B-F224-26E0-ACC2-7FBCF3541730}"/>
              </a:ext>
            </a:extLst>
          </p:cNvPr>
          <p:cNvSpPr txBox="1"/>
          <p:nvPr/>
        </p:nvSpPr>
        <p:spPr>
          <a:xfrm>
            <a:off x="10277669" y="4590661"/>
            <a:ext cx="16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DB Process 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5506E8-51FD-8434-56A9-30220D6510EA}"/>
              </a:ext>
            </a:extLst>
          </p:cNvPr>
          <p:cNvCxnSpPr>
            <a:cxnSpLocks/>
            <a:stCxn id="31" idx="2"/>
            <a:endCxn id="3" idx="2"/>
          </p:cNvCxnSpPr>
          <p:nvPr/>
        </p:nvCxnSpPr>
        <p:spPr>
          <a:xfrm rot="5400000">
            <a:off x="4534292" y="2747479"/>
            <a:ext cx="369331" cy="3671596"/>
          </a:xfrm>
          <a:prstGeom prst="bentConnector3">
            <a:avLst>
              <a:gd name="adj1" fmla="val 16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91CD4-359A-AD23-1E7D-F31C48082DC2}"/>
              </a:ext>
            </a:extLst>
          </p:cNvPr>
          <p:cNvSpPr txBox="1"/>
          <p:nvPr/>
        </p:nvSpPr>
        <p:spPr>
          <a:xfrm>
            <a:off x="5831633" y="4693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Response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E9671-7360-5560-73EC-499D9089477C}"/>
              </a:ext>
            </a:extLst>
          </p:cNvPr>
          <p:cNvSpPr/>
          <p:nvPr/>
        </p:nvSpPr>
        <p:spPr>
          <a:xfrm>
            <a:off x="1726163" y="5505061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98D4F-5CAC-7000-1B14-C7B2E606277B}"/>
              </a:ext>
            </a:extLst>
          </p:cNvPr>
          <p:cNvSpPr/>
          <p:nvPr/>
        </p:nvSpPr>
        <p:spPr>
          <a:xfrm>
            <a:off x="2736980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0476F1-B64B-DD32-1EA0-E8497475CEB1}"/>
              </a:ext>
            </a:extLst>
          </p:cNvPr>
          <p:cNvSpPr/>
          <p:nvPr/>
        </p:nvSpPr>
        <p:spPr>
          <a:xfrm>
            <a:off x="3458546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3E8853-27E2-F144-F024-BCAAA2390F95}"/>
              </a:ext>
            </a:extLst>
          </p:cNvPr>
          <p:cNvSpPr/>
          <p:nvPr/>
        </p:nvSpPr>
        <p:spPr>
          <a:xfrm>
            <a:off x="4469363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F618-23C9-B9B9-6A21-76BC381B2821}"/>
              </a:ext>
            </a:extLst>
          </p:cNvPr>
          <p:cNvSpPr/>
          <p:nvPr/>
        </p:nvSpPr>
        <p:spPr>
          <a:xfrm>
            <a:off x="5281127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F3299-96C4-C9F9-5C72-0C620581B320}"/>
              </a:ext>
            </a:extLst>
          </p:cNvPr>
          <p:cNvSpPr/>
          <p:nvPr/>
        </p:nvSpPr>
        <p:spPr>
          <a:xfrm>
            <a:off x="6291944" y="5505058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ECD60-F46D-D4A8-7068-D49DAF024C49}"/>
              </a:ext>
            </a:extLst>
          </p:cNvPr>
          <p:cNvCxnSpPr>
            <a:endCxn id="2" idx="2"/>
          </p:cNvCxnSpPr>
          <p:nvPr/>
        </p:nvCxnSpPr>
        <p:spPr>
          <a:xfrm>
            <a:off x="7651102" y="2656705"/>
            <a:ext cx="1371600" cy="5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325895-5CF9-3C36-6330-1D2A6FA7846B}"/>
              </a:ext>
            </a:extLst>
          </p:cNvPr>
          <p:cNvCxnSpPr>
            <a:endCxn id="2" idx="2"/>
          </p:cNvCxnSpPr>
          <p:nvPr/>
        </p:nvCxnSpPr>
        <p:spPr>
          <a:xfrm>
            <a:off x="7613780" y="2864500"/>
            <a:ext cx="1408922" cy="3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CDFCB-5FE9-984D-A873-8530818B251D}"/>
              </a:ext>
            </a:extLst>
          </p:cNvPr>
          <p:cNvCxnSpPr>
            <a:endCxn id="2" idx="2"/>
          </p:cNvCxnSpPr>
          <p:nvPr/>
        </p:nvCxnSpPr>
        <p:spPr>
          <a:xfrm>
            <a:off x="7651102" y="3165596"/>
            <a:ext cx="1371600" cy="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9B688-B082-6A64-AE39-00DE9987ADD7}"/>
              </a:ext>
            </a:extLst>
          </p:cNvPr>
          <p:cNvCxnSpPr>
            <a:endCxn id="2" idx="2"/>
          </p:cNvCxnSpPr>
          <p:nvPr/>
        </p:nvCxnSpPr>
        <p:spPr>
          <a:xfrm flipV="1">
            <a:off x="7651102" y="3219062"/>
            <a:ext cx="1371600" cy="3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23AE0-2D8B-9485-26F0-EC582A728BB7}"/>
              </a:ext>
            </a:extLst>
          </p:cNvPr>
          <p:cNvCxnSpPr>
            <a:endCxn id="2" idx="2"/>
          </p:cNvCxnSpPr>
          <p:nvPr/>
        </p:nvCxnSpPr>
        <p:spPr>
          <a:xfrm flipV="1">
            <a:off x="7828384" y="3219062"/>
            <a:ext cx="1194318" cy="6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80F95-26EB-638A-28D2-2EE92773367D}"/>
              </a:ext>
            </a:extLst>
          </p:cNvPr>
          <p:cNvCxnSpPr>
            <a:endCxn id="2" idx="2"/>
          </p:cNvCxnSpPr>
          <p:nvPr/>
        </p:nvCxnSpPr>
        <p:spPr>
          <a:xfrm flipV="1">
            <a:off x="7959012" y="3219062"/>
            <a:ext cx="106369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EE166-4021-BAC4-4B5C-C69ACFFA16EC}"/>
              </a:ext>
            </a:extLst>
          </p:cNvPr>
          <p:cNvSpPr/>
          <p:nvPr/>
        </p:nvSpPr>
        <p:spPr>
          <a:xfrm>
            <a:off x="6018245" y="2239350"/>
            <a:ext cx="1073020" cy="215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I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C7AD43-D152-1A22-B796-8AF3756B8282}"/>
              </a:ext>
            </a:extLst>
          </p:cNvPr>
          <p:cNvCxnSpPr>
            <a:stCxn id="31" idx="0"/>
            <a:endCxn id="2" idx="1"/>
          </p:cNvCxnSpPr>
          <p:nvPr/>
        </p:nvCxnSpPr>
        <p:spPr>
          <a:xfrm rot="16200000" flipH="1">
            <a:off x="8411548" y="382557"/>
            <a:ext cx="9328" cy="3722915"/>
          </a:xfrm>
          <a:prstGeom prst="bentConnector3">
            <a:avLst>
              <a:gd name="adj1" fmla="val -2450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E9F2FC-F2E6-1BF5-81E0-4C95B743EEAD}"/>
              </a:ext>
            </a:extLst>
          </p:cNvPr>
          <p:cNvCxnSpPr>
            <a:stCxn id="2" idx="3"/>
            <a:endCxn id="31" idx="2"/>
          </p:cNvCxnSpPr>
          <p:nvPr/>
        </p:nvCxnSpPr>
        <p:spPr>
          <a:xfrm rot="5400000">
            <a:off x="8311630" y="2432571"/>
            <a:ext cx="209167" cy="3722915"/>
          </a:xfrm>
          <a:prstGeom prst="bentConnector3">
            <a:avLst>
              <a:gd name="adj1" fmla="val 209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710D2088-94C9-EAB5-8E28-1D52EB3B2FFE}"/>
              </a:ext>
            </a:extLst>
          </p:cNvPr>
          <p:cNvSpPr/>
          <p:nvPr/>
        </p:nvSpPr>
        <p:spPr>
          <a:xfrm>
            <a:off x="9358603" y="3754799"/>
            <a:ext cx="1147665" cy="369332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BBBB3-2ABC-D419-3D82-23ECAF4F5D3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932436" y="375479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7CB0B-070E-2638-CD4E-6EE6CA0BDBDE}"/>
              </a:ext>
            </a:extLst>
          </p:cNvPr>
          <p:cNvSpPr/>
          <p:nvPr/>
        </p:nvSpPr>
        <p:spPr>
          <a:xfrm>
            <a:off x="485192" y="5290457"/>
            <a:ext cx="11485984" cy="7464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OS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80D76-B4D2-D227-084F-EB37C38F0ACF}"/>
              </a:ext>
            </a:extLst>
          </p:cNvPr>
          <p:cNvSpPr/>
          <p:nvPr/>
        </p:nvSpPr>
        <p:spPr>
          <a:xfrm>
            <a:off x="485192" y="6055567"/>
            <a:ext cx="11485984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Kernel</a:t>
            </a:r>
            <a:endParaRPr lang="en-US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FC94F-D387-865C-7CD1-D87791C0AAA9}"/>
              </a:ext>
            </a:extLst>
          </p:cNvPr>
          <p:cNvCxnSpPr/>
          <p:nvPr/>
        </p:nvCxnSpPr>
        <p:spPr>
          <a:xfrm flipV="1">
            <a:off x="2043404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D3012-D105-6B26-E90C-CACCD93D12D7}"/>
              </a:ext>
            </a:extLst>
          </p:cNvPr>
          <p:cNvCxnSpPr/>
          <p:nvPr/>
        </p:nvCxnSpPr>
        <p:spPr>
          <a:xfrm flipV="1">
            <a:off x="4257870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4F8B9-C10C-A1ED-0CBD-A08F06C17A75}"/>
              </a:ext>
            </a:extLst>
          </p:cNvPr>
          <p:cNvCxnSpPr/>
          <p:nvPr/>
        </p:nvCxnSpPr>
        <p:spPr>
          <a:xfrm flipV="1">
            <a:off x="285827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04929-3AFE-B96D-2285-7169DD0B2CD1}"/>
              </a:ext>
            </a:extLst>
          </p:cNvPr>
          <p:cNvCxnSpPr/>
          <p:nvPr/>
        </p:nvCxnSpPr>
        <p:spPr>
          <a:xfrm flipV="1">
            <a:off x="3579845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C5990-F695-6F40-AC30-99D77C2246C3}"/>
              </a:ext>
            </a:extLst>
          </p:cNvPr>
          <p:cNvCxnSpPr/>
          <p:nvPr/>
        </p:nvCxnSpPr>
        <p:spPr>
          <a:xfrm flipV="1">
            <a:off x="6814457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228F-850B-C7E5-D2CA-9BF850A3E0BD}"/>
              </a:ext>
            </a:extLst>
          </p:cNvPr>
          <p:cNvCxnSpPr/>
          <p:nvPr/>
        </p:nvCxnSpPr>
        <p:spPr>
          <a:xfrm flipV="1">
            <a:off x="9028923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8CDA7-24AE-BB98-FE4E-9FC7C30F4EA2}"/>
              </a:ext>
            </a:extLst>
          </p:cNvPr>
          <p:cNvCxnSpPr/>
          <p:nvPr/>
        </p:nvCxnSpPr>
        <p:spPr>
          <a:xfrm flipV="1">
            <a:off x="7629331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8DBB4-501F-2381-7E3C-43E289008874}"/>
              </a:ext>
            </a:extLst>
          </p:cNvPr>
          <p:cNvCxnSpPr/>
          <p:nvPr/>
        </p:nvCxnSpPr>
        <p:spPr>
          <a:xfrm flipV="1">
            <a:off x="835089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C5227-CDD0-0F34-590B-57C8F5FFA527}"/>
              </a:ext>
            </a:extLst>
          </p:cNvPr>
          <p:cNvCxnSpPr/>
          <p:nvPr/>
        </p:nvCxnSpPr>
        <p:spPr>
          <a:xfrm flipV="1">
            <a:off x="9514114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F28AC-697C-B104-66AA-F173F70442D2}"/>
              </a:ext>
            </a:extLst>
          </p:cNvPr>
          <p:cNvCxnSpPr/>
          <p:nvPr/>
        </p:nvCxnSpPr>
        <p:spPr>
          <a:xfrm flipV="1">
            <a:off x="11728580" y="575698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C1CF3-E361-7848-0276-5E360F52FEBD}"/>
              </a:ext>
            </a:extLst>
          </p:cNvPr>
          <p:cNvCxnSpPr/>
          <p:nvPr/>
        </p:nvCxnSpPr>
        <p:spPr>
          <a:xfrm flipV="1">
            <a:off x="10328988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26BE7-5F50-428C-5F72-57A8092AB4EE}"/>
              </a:ext>
            </a:extLst>
          </p:cNvPr>
          <p:cNvCxnSpPr/>
          <p:nvPr/>
        </p:nvCxnSpPr>
        <p:spPr>
          <a:xfrm flipV="1">
            <a:off x="11050555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77971-7106-21BE-981C-3D8551936BEE}"/>
              </a:ext>
            </a:extLst>
          </p:cNvPr>
          <p:cNvCxnSpPr/>
          <p:nvPr/>
        </p:nvCxnSpPr>
        <p:spPr>
          <a:xfrm flipV="1">
            <a:off x="4674637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E4CEF-B518-B053-B722-6D8D7684DF23}"/>
              </a:ext>
            </a:extLst>
          </p:cNvPr>
          <p:cNvCxnSpPr/>
          <p:nvPr/>
        </p:nvCxnSpPr>
        <p:spPr>
          <a:xfrm flipV="1">
            <a:off x="6889103" y="584873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BE33F-4DFD-1FF2-C884-D116953F1C24}"/>
              </a:ext>
            </a:extLst>
          </p:cNvPr>
          <p:cNvCxnSpPr/>
          <p:nvPr/>
        </p:nvCxnSpPr>
        <p:spPr>
          <a:xfrm flipV="1">
            <a:off x="5489511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D911-C3B2-B84A-E3E5-2944DE0E5544}"/>
              </a:ext>
            </a:extLst>
          </p:cNvPr>
          <p:cNvCxnSpPr/>
          <p:nvPr/>
        </p:nvCxnSpPr>
        <p:spPr>
          <a:xfrm flipV="1">
            <a:off x="6211078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2F841-0BD7-C0BC-DD6D-CEB001730F5B}"/>
              </a:ext>
            </a:extLst>
          </p:cNvPr>
          <p:cNvSpPr/>
          <p:nvPr/>
        </p:nvSpPr>
        <p:spPr>
          <a:xfrm>
            <a:off x="709127" y="3517641"/>
            <a:ext cx="11019453" cy="16748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4826-C7D5-BE27-FDA3-DB38BA41A09C}"/>
              </a:ext>
            </a:extLst>
          </p:cNvPr>
          <p:cNvSpPr txBox="1"/>
          <p:nvPr/>
        </p:nvSpPr>
        <p:spPr>
          <a:xfrm>
            <a:off x="9769151" y="314908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Process Allocation to various </a:t>
            </a:r>
            <a:r>
              <a:rPr lang="en-IN" dirty="0" err="1">
                <a:highlight>
                  <a:srgbClr val="FFFF00"/>
                </a:highlight>
              </a:rPr>
              <a:t>Appl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55509-BEEF-7653-E113-80C547483EC6}"/>
              </a:ext>
            </a:extLst>
          </p:cNvPr>
          <p:cNvCxnSpPr/>
          <p:nvPr/>
        </p:nvCxnSpPr>
        <p:spPr>
          <a:xfrm flipV="1">
            <a:off x="2261118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55357D-43A6-CA1A-6AF4-09DA6BF1B910}"/>
              </a:ext>
            </a:extLst>
          </p:cNvPr>
          <p:cNvCxnSpPr/>
          <p:nvPr/>
        </p:nvCxnSpPr>
        <p:spPr>
          <a:xfrm flipV="1">
            <a:off x="4475584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9E7FD-F7E6-D301-AE05-6B0FAF735B0C}"/>
              </a:ext>
            </a:extLst>
          </p:cNvPr>
          <p:cNvCxnSpPr/>
          <p:nvPr/>
        </p:nvCxnSpPr>
        <p:spPr>
          <a:xfrm flipV="1">
            <a:off x="307599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3D8B7-7D1F-A9E0-9980-50DAA1821538}"/>
              </a:ext>
            </a:extLst>
          </p:cNvPr>
          <p:cNvCxnSpPr/>
          <p:nvPr/>
        </p:nvCxnSpPr>
        <p:spPr>
          <a:xfrm flipV="1">
            <a:off x="3797559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D3D9-8BD2-5AD8-2E4B-DD1EDDE8FEC5}"/>
              </a:ext>
            </a:extLst>
          </p:cNvPr>
          <p:cNvCxnSpPr/>
          <p:nvPr/>
        </p:nvCxnSpPr>
        <p:spPr>
          <a:xfrm flipV="1">
            <a:off x="7032171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B86A6D-75B0-6B44-DADC-E96D1F59848F}"/>
              </a:ext>
            </a:extLst>
          </p:cNvPr>
          <p:cNvCxnSpPr/>
          <p:nvPr/>
        </p:nvCxnSpPr>
        <p:spPr>
          <a:xfrm flipV="1">
            <a:off x="9246637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24F09-61AA-ED72-F35F-1F4BB23AA20A}"/>
              </a:ext>
            </a:extLst>
          </p:cNvPr>
          <p:cNvCxnSpPr/>
          <p:nvPr/>
        </p:nvCxnSpPr>
        <p:spPr>
          <a:xfrm flipV="1">
            <a:off x="7847045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EC4EE-0450-58EB-D78D-53194C3272F0}"/>
              </a:ext>
            </a:extLst>
          </p:cNvPr>
          <p:cNvCxnSpPr/>
          <p:nvPr/>
        </p:nvCxnSpPr>
        <p:spPr>
          <a:xfrm flipV="1">
            <a:off x="856861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3C2C4-11C9-2ED7-948A-13491CCBCB51}"/>
              </a:ext>
            </a:extLst>
          </p:cNvPr>
          <p:cNvCxnSpPr/>
          <p:nvPr/>
        </p:nvCxnSpPr>
        <p:spPr>
          <a:xfrm flipV="1">
            <a:off x="9731828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16A276-86F6-36E4-BDBC-37D5F3D1A415}"/>
              </a:ext>
            </a:extLst>
          </p:cNvPr>
          <p:cNvCxnSpPr/>
          <p:nvPr/>
        </p:nvCxnSpPr>
        <p:spPr>
          <a:xfrm flipV="1">
            <a:off x="11946294" y="482703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B209-8E75-5379-A9DD-1EC00F34F3D0}"/>
              </a:ext>
            </a:extLst>
          </p:cNvPr>
          <p:cNvCxnSpPr/>
          <p:nvPr/>
        </p:nvCxnSpPr>
        <p:spPr>
          <a:xfrm flipV="1">
            <a:off x="10546702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7AFC1-FC45-691F-76EB-883673C79108}"/>
              </a:ext>
            </a:extLst>
          </p:cNvPr>
          <p:cNvCxnSpPr/>
          <p:nvPr/>
        </p:nvCxnSpPr>
        <p:spPr>
          <a:xfrm flipV="1">
            <a:off x="11268269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9E49D-8B22-5A5F-8C0D-46E7716CA3C4}"/>
              </a:ext>
            </a:extLst>
          </p:cNvPr>
          <p:cNvCxnSpPr/>
          <p:nvPr/>
        </p:nvCxnSpPr>
        <p:spPr>
          <a:xfrm flipV="1">
            <a:off x="4892351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AF4B8-97FB-972E-0490-5723A948DE57}"/>
              </a:ext>
            </a:extLst>
          </p:cNvPr>
          <p:cNvCxnSpPr/>
          <p:nvPr/>
        </p:nvCxnSpPr>
        <p:spPr>
          <a:xfrm flipV="1">
            <a:off x="7106817" y="491878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C0777D-70CA-B0D0-5B59-735591D3A08E}"/>
              </a:ext>
            </a:extLst>
          </p:cNvPr>
          <p:cNvCxnSpPr/>
          <p:nvPr/>
        </p:nvCxnSpPr>
        <p:spPr>
          <a:xfrm flipV="1">
            <a:off x="5707225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CA59BD-E0B9-7687-843F-452E352CEF02}"/>
              </a:ext>
            </a:extLst>
          </p:cNvPr>
          <p:cNvCxnSpPr/>
          <p:nvPr/>
        </p:nvCxnSpPr>
        <p:spPr>
          <a:xfrm flipV="1">
            <a:off x="6428792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4B87D-9D64-E012-02FA-909FCC187FC8}"/>
              </a:ext>
            </a:extLst>
          </p:cNvPr>
          <p:cNvSpPr/>
          <p:nvPr/>
        </p:nvSpPr>
        <p:spPr>
          <a:xfrm>
            <a:off x="998376" y="3844212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21D4A9-A0BA-E041-E451-D495F7046243}"/>
              </a:ext>
            </a:extLst>
          </p:cNvPr>
          <p:cNvSpPr/>
          <p:nvPr/>
        </p:nvSpPr>
        <p:spPr>
          <a:xfrm>
            <a:off x="2855166" y="3865984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F114BF-81AD-246E-799C-BB352E756FCE}"/>
              </a:ext>
            </a:extLst>
          </p:cNvPr>
          <p:cNvSpPr/>
          <p:nvPr/>
        </p:nvSpPr>
        <p:spPr>
          <a:xfrm>
            <a:off x="4711956" y="3838768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Apps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AA9D0E-86D0-CB17-5816-147802CF6494}"/>
              </a:ext>
            </a:extLst>
          </p:cNvPr>
          <p:cNvSpPr/>
          <p:nvPr/>
        </p:nvSpPr>
        <p:spPr>
          <a:xfrm>
            <a:off x="6602959" y="3783563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r>
              <a:rPr lang="en-IN" dirty="0"/>
              <a:t>Server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E5211E-A532-C866-CE59-C1806E5D6252}"/>
              </a:ext>
            </a:extLst>
          </p:cNvPr>
          <p:cNvSpPr/>
          <p:nvPr/>
        </p:nvSpPr>
        <p:spPr>
          <a:xfrm>
            <a:off x="8385112" y="3844211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Runtime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C12A-E2C8-B6D7-2261-A8CD18843E42}"/>
              </a:ext>
            </a:extLst>
          </p:cNvPr>
          <p:cNvSpPr/>
          <p:nvPr/>
        </p:nvSpPr>
        <p:spPr>
          <a:xfrm>
            <a:off x="1940767" y="746449"/>
            <a:ext cx="7921690" cy="2317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E833-EB6F-5DA6-3B79-0FD682CADB15}"/>
              </a:ext>
            </a:extLst>
          </p:cNvPr>
          <p:cNvSpPr txBox="1"/>
          <p:nvPr/>
        </p:nvSpPr>
        <p:spPr>
          <a:xfrm>
            <a:off x="8285584" y="821094"/>
            <a:ext cx="14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Process aka </a:t>
            </a:r>
            <a:r>
              <a:rPr lang="en-IN" dirty="0" err="1"/>
              <a:t>AppDomian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0DBF3-AF7D-5D91-26EA-64B9C8037577}"/>
              </a:ext>
            </a:extLst>
          </p:cNvPr>
          <p:cNvCxnSpPr>
            <a:cxnSpLocks/>
          </p:cNvCxnSpPr>
          <p:nvPr/>
        </p:nvCxnSpPr>
        <p:spPr>
          <a:xfrm flipV="1">
            <a:off x="1660850" y="746449"/>
            <a:ext cx="0" cy="277119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F60939-1223-274E-0C7B-42E69F3414CE}"/>
              </a:ext>
            </a:extLst>
          </p:cNvPr>
          <p:cNvSpPr txBox="1"/>
          <p:nvPr/>
        </p:nvSpPr>
        <p:spPr>
          <a:xfrm>
            <a:off x="167951" y="1156996"/>
            <a:ext cx="129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 for App Execution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4A3A5C-A22C-2998-0CF2-BE321F90D79C}"/>
              </a:ext>
            </a:extLst>
          </p:cNvPr>
          <p:cNvSpPr/>
          <p:nvPr/>
        </p:nvSpPr>
        <p:spPr>
          <a:xfrm>
            <a:off x="2192694" y="985935"/>
            <a:ext cx="1166326" cy="1900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516E9E-3ED9-3516-8041-AD6914E70F5F}"/>
              </a:ext>
            </a:extLst>
          </p:cNvPr>
          <p:cNvSpPr/>
          <p:nvPr/>
        </p:nvSpPr>
        <p:spPr>
          <a:xfrm>
            <a:off x="4323185" y="939280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33539-78DE-B377-41C5-EC58C4B1A675}"/>
              </a:ext>
            </a:extLst>
          </p:cNvPr>
          <p:cNvSpPr/>
          <p:nvPr/>
        </p:nvSpPr>
        <p:spPr>
          <a:xfrm>
            <a:off x="5808307" y="933061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75EC126-1DE5-088F-FBB8-F049A81F01E6}"/>
              </a:ext>
            </a:extLst>
          </p:cNvPr>
          <p:cNvSpPr/>
          <p:nvPr/>
        </p:nvSpPr>
        <p:spPr>
          <a:xfrm>
            <a:off x="7147250" y="963962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108CB-2E75-B187-5821-F5A248A9FB9A}"/>
              </a:ext>
            </a:extLst>
          </p:cNvPr>
          <p:cNvSpPr/>
          <p:nvPr/>
        </p:nvSpPr>
        <p:spPr>
          <a:xfrm>
            <a:off x="4237655" y="1914726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B2CCC6-5BFB-2461-C9EA-8458A90CF075}"/>
              </a:ext>
            </a:extLst>
          </p:cNvPr>
          <p:cNvSpPr/>
          <p:nvPr/>
        </p:nvSpPr>
        <p:spPr>
          <a:xfrm>
            <a:off x="5722777" y="1908507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8179F5-BA53-580E-FA1D-4B5776687A01}"/>
              </a:ext>
            </a:extLst>
          </p:cNvPr>
          <p:cNvSpPr/>
          <p:nvPr/>
        </p:nvSpPr>
        <p:spPr>
          <a:xfrm>
            <a:off x="7169019" y="1905388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8A7ACD7-13C8-7BD8-0EAA-943CE644218D}"/>
              </a:ext>
            </a:extLst>
          </p:cNvPr>
          <p:cNvCxnSpPr>
            <a:endCxn id="49" idx="0"/>
          </p:cNvCxnSpPr>
          <p:nvPr/>
        </p:nvCxnSpPr>
        <p:spPr>
          <a:xfrm rot="10800000" flipV="1">
            <a:off x="2775857" y="933061"/>
            <a:ext cx="2116494" cy="5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ABEE0A-56FF-3633-EDAC-F7C2783FE04E}"/>
              </a:ext>
            </a:extLst>
          </p:cNvPr>
          <p:cNvCxnSpPr>
            <a:stCxn id="53" idx="2"/>
            <a:endCxn id="49" idx="2"/>
          </p:cNvCxnSpPr>
          <p:nvPr/>
        </p:nvCxnSpPr>
        <p:spPr>
          <a:xfrm rot="5400000">
            <a:off x="3631363" y="1696814"/>
            <a:ext cx="333951" cy="2044961"/>
          </a:xfrm>
          <a:prstGeom prst="bentConnector3">
            <a:avLst>
              <a:gd name="adj1" fmla="val 16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3C7484D-933E-6C32-E18A-2447ACD21813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rot="5400000">
            <a:off x="4692521" y="237153"/>
            <a:ext cx="365449" cy="30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27E08-967E-5684-02B1-FBBDE02D56CB}"/>
              </a:ext>
            </a:extLst>
          </p:cNvPr>
          <p:cNvCxnSpPr>
            <a:stCxn id="54" idx="2"/>
            <a:endCxn id="49" idx="3"/>
          </p:cNvCxnSpPr>
          <p:nvPr/>
        </p:nvCxnSpPr>
        <p:spPr>
          <a:xfrm rot="5400000" flipH="1">
            <a:off x="4527481" y="767642"/>
            <a:ext cx="609997" cy="2946920"/>
          </a:xfrm>
          <a:prstGeom prst="bentConnector4">
            <a:avLst>
              <a:gd name="adj1" fmla="val -37476"/>
              <a:gd name="adj2" fmla="val 5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2F176-D9DF-2BF2-0040-D6D9B9921029}"/>
              </a:ext>
            </a:extLst>
          </p:cNvPr>
          <p:cNvCxnSpPr>
            <a:stCxn id="55" idx="2"/>
            <a:endCxn id="49" idx="3"/>
          </p:cNvCxnSpPr>
          <p:nvPr/>
        </p:nvCxnSpPr>
        <p:spPr>
          <a:xfrm rot="5400000" flipH="1">
            <a:off x="5252162" y="42961"/>
            <a:ext cx="606878" cy="4393162"/>
          </a:xfrm>
          <a:prstGeom prst="bentConnector4">
            <a:avLst>
              <a:gd name="adj1" fmla="val -37668"/>
              <a:gd name="adj2" fmla="val 5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D058F8-ED5B-8FA0-1ABB-4D5DE245C1D0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rot="5400000">
            <a:off x="5377443" y="-416867"/>
            <a:ext cx="334548" cy="43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793102-2A89-F213-AA62-95683CC6A391}"/>
              </a:ext>
            </a:extLst>
          </p:cNvPr>
          <p:cNvCxnSpPr>
            <a:endCxn id="40" idx="0"/>
          </p:cNvCxnSpPr>
          <p:nvPr/>
        </p:nvCxnSpPr>
        <p:spPr>
          <a:xfrm rot="5400000">
            <a:off x="3025451" y="2653780"/>
            <a:ext cx="1673290" cy="75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00B22-5A27-4373-30D8-04353D1CFD12}"/>
              </a:ext>
            </a:extLst>
          </p:cNvPr>
          <p:cNvSpPr/>
          <p:nvPr/>
        </p:nvSpPr>
        <p:spPr>
          <a:xfrm>
            <a:off x="1324947" y="914400"/>
            <a:ext cx="2118049" cy="521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BBED5E-9264-A81B-DF7B-F66EE8ADA2B0}"/>
              </a:ext>
            </a:extLst>
          </p:cNvPr>
          <p:cNvSpPr/>
          <p:nvPr/>
        </p:nvSpPr>
        <p:spPr>
          <a:xfrm>
            <a:off x="9601200" y="914400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BDBB9E-893E-6E4C-FBA0-F22F09B61BD4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356480" y="-3058108"/>
            <a:ext cx="12700" cy="7945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194A-CCED-BA71-D676-A40B9F0293A0}"/>
              </a:ext>
            </a:extLst>
          </p:cNvPr>
          <p:cNvSpPr txBox="1"/>
          <p:nvPr/>
        </p:nvSpPr>
        <p:spPr>
          <a:xfrm>
            <a:off x="4907902" y="7931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Db Calls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2168D21-A57A-6CB9-123A-4455C018A6F9}"/>
              </a:ext>
            </a:extLst>
          </p:cNvPr>
          <p:cNvSpPr/>
          <p:nvPr/>
        </p:nvSpPr>
        <p:spPr>
          <a:xfrm>
            <a:off x="4404048" y="4973216"/>
            <a:ext cx="2118049" cy="1586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9954A7-CC2B-4291-7B96-B1764D8BC802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3442996" y="3522306"/>
            <a:ext cx="2165790" cy="1450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D16A2E-4219-2502-C13D-F81C14CB24BA}"/>
              </a:ext>
            </a:extLst>
          </p:cNvPr>
          <p:cNvSpPr txBox="1"/>
          <p:nvPr/>
        </p:nvSpPr>
        <p:spPr>
          <a:xfrm>
            <a:off x="4516016" y="291115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Files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313781-61C3-B89E-9B80-538405C4A481}"/>
              </a:ext>
            </a:extLst>
          </p:cNvPr>
          <p:cNvSpPr/>
          <p:nvPr/>
        </p:nvSpPr>
        <p:spPr>
          <a:xfrm>
            <a:off x="9706947" y="2237401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52A2B-2F55-2381-7322-386B9AE02B47}"/>
              </a:ext>
            </a:extLst>
          </p:cNvPr>
          <p:cNvCxnSpPr>
            <a:endCxn id="13" idx="1"/>
          </p:cNvCxnSpPr>
          <p:nvPr/>
        </p:nvCxnSpPr>
        <p:spPr>
          <a:xfrm>
            <a:off x="3442996" y="1987420"/>
            <a:ext cx="6991739" cy="249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142A45-67A5-8B01-0601-98146D20A3A0}"/>
              </a:ext>
            </a:extLst>
          </p:cNvPr>
          <p:cNvSpPr/>
          <p:nvPr/>
        </p:nvSpPr>
        <p:spPr>
          <a:xfrm>
            <a:off x="7604449" y="4620600"/>
            <a:ext cx="1268963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30F41-08D6-02EF-09D2-BE50C32065F9}"/>
              </a:ext>
            </a:extLst>
          </p:cNvPr>
          <p:cNvSpPr/>
          <p:nvPr/>
        </p:nvSpPr>
        <p:spPr>
          <a:xfrm>
            <a:off x="10374085" y="4572001"/>
            <a:ext cx="1576873" cy="1450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9ABEDC-CC5C-DBAC-491B-0E8404E47173}"/>
              </a:ext>
            </a:extLst>
          </p:cNvPr>
          <p:cNvSpPr/>
          <p:nvPr/>
        </p:nvSpPr>
        <p:spPr>
          <a:xfrm>
            <a:off x="9405257" y="4030824"/>
            <a:ext cx="301690" cy="6997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30111B68-8966-CE44-5BA4-BB23C9F09B79}"/>
              </a:ext>
            </a:extLst>
          </p:cNvPr>
          <p:cNvSpPr/>
          <p:nvPr/>
        </p:nvSpPr>
        <p:spPr>
          <a:xfrm>
            <a:off x="9344608" y="3522306"/>
            <a:ext cx="422988" cy="68502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1936B-D344-2FD5-D589-6E9C0AF8262F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10111468" y="3520947"/>
            <a:ext cx="707182" cy="1394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EFF334-44BF-7C5D-F5FA-E857F0BEB361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 flipV="1">
            <a:off x="8238932" y="3864818"/>
            <a:ext cx="1105677" cy="75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44BA8-E696-E72A-3099-835484447A38}"/>
              </a:ext>
            </a:extLst>
          </p:cNvPr>
          <p:cNvSpPr/>
          <p:nvPr/>
        </p:nvSpPr>
        <p:spPr>
          <a:xfrm>
            <a:off x="8546841" y="5859624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7127C-F04C-B026-E380-F326D141FE3A}"/>
              </a:ext>
            </a:extLst>
          </p:cNvPr>
          <p:cNvSpPr/>
          <p:nvPr/>
        </p:nvSpPr>
        <p:spPr>
          <a:xfrm>
            <a:off x="7947349" y="5822302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F2538-96D1-A172-CA4E-38B2FBEC9378}"/>
              </a:ext>
            </a:extLst>
          </p:cNvPr>
          <p:cNvSpPr/>
          <p:nvPr/>
        </p:nvSpPr>
        <p:spPr>
          <a:xfrm>
            <a:off x="9344608" y="6005421"/>
            <a:ext cx="788437" cy="68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93F1DE-F73A-EE97-CD97-CD98FE728528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8997816" y="6001142"/>
            <a:ext cx="3118" cy="6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285D60-ADF7-FEB8-46B9-6BC9C252EA09}"/>
              </a:ext>
            </a:extLst>
          </p:cNvPr>
          <p:cNvSpPr/>
          <p:nvPr/>
        </p:nvSpPr>
        <p:spPr>
          <a:xfrm>
            <a:off x="2612571" y="2112210"/>
            <a:ext cx="508519" cy="34581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04D9D-77E0-0E60-BCA3-6EFBE2D4B885}"/>
              </a:ext>
            </a:extLst>
          </p:cNvPr>
          <p:cNvSpPr/>
          <p:nvPr/>
        </p:nvSpPr>
        <p:spPr>
          <a:xfrm>
            <a:off x="749559" y="438539"/>
            <a:ext cx="5346441" cy="589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6951-1F1B-5104-C6D5-535832310786}"/>
              </a:ext>
            </a:extLst>
          </p:cNvPr>
          <p:cNvSpPr txBox="1"/>
          <p:nvPr/>
        </p:nvSpPr>
        <p:spPr>
          <a:xfrm>
            <a:off x="933061" y="671804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Env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F944-C076-46C9-B9DF-EFDBD5424C8A}"/>
              </a:ext>
            </a:extLst>
          </p:cNvPr>
          <p:cNvSpPr/>
          <p:nvPr/>
        </p:nvSpPr>
        <p:spPr>
          <a:xfrm>
            <a:off x="7847045" y="1455575"/>
            <a:ext cx="3806889" cy="394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5638-B924-EE47-5601-10CF11B586A3}"/>
              </a:ext>
            </a:extLst>
          </p:cNvPr>
          <p:cNvSpPr txBox="1"/>
          <p:nvPr/>
        </p:nvSpPr>
        <p:spPr>
          <a:xfrm>
            <a:off x="8117633" y="1651518"/>
            <a:ext cx="33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OS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0E6504C-B685-253D-DB53-205603A0194D}"/>
              </a:ext>
            </a:extLst>
          </p:cNvPr>
          <p:cNvSpPr/>
          <p:nvPr/>
        </p:nvSpPr>
        <p:spPr>
          <a:xfrm>
            <a:off x="8780106" y="2649894"/>
            <a:ext cx="2743200" cy="2407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E634C7-038F-8E9C-312E-494E6EFF89AA}"/>
              </a:ext>
            </a:extLst>
          </p:cNvPr>
          <p:cNvSpPr/>
          <p:nvPr/>
        </p:nvSpPr>
        <p:spPr>
          <a:xfrm>
            <a:off x="1408921" y="1530220"/>
            <a:ext cx="1900335" cy="1017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FileStream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FE00-BD1D-A17A-25C4-D34E14EDF1F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09256" y="2038739"/>
            <a:ext cx="3334140" cy="148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FD35DC-4780-568D-8ABF-7BBC1BAB09D7}"/>
              </a:ext>
            </a:extLst>
          </p:cNvPr>
          <p:cNvSpPr txBox="1"/>
          <p:nvPr/>
        </p:nvSpPr>
        <p:spPr>
          <a:xfrm>
            <a:off x="6326155" y="5962261"/>
            <a:ext cx="54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Un-Managed Object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059BF-31A3-A6BA-2624-2B3CCAFAE260}"/>
              </a:ext>
            </a:extLst>
          </p:cNvPr>
          <p:cNvSpPr/>
          <p:nvPr/>
        </p:nvSpPr>
        <p:spPr>
          <a:xfrm>
            <a:off x="6643396" y="503853"/>
            <a:ext cx="615820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G</a:t>
            </a:r>
            <a:endParaRPr lang="en-US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358253-1302-7549-E96F-DB9F5E1C4D6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259216" y="3526972"/>
            <a:ext cx="1520890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B7225-4176-3A6C-E78D-42B63556A9B1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053842" y="3058917"/>
            <a:ext cx="1112484" cy="2701736"/>
          </a:xfrm>
          <a:prstGeom prst="bentConnector4">
            <a:avLst>
              <a:gd name="adj1" fmla="val -20549"/>
              <a:gd name="adj2" fmla="val 7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E52A71-9B2F-F35C-90D7-CED0E8ACE2F6}"/>
              </a:ext>
            </a:extLst>
          </p:cNvPr>
          <p:cNvCxnSpPr>
            <a:endCxn id="7" idx="4"/>
          </p:cNvCxnSpPr>
          <p:nvPr/>
        </p:nvCxnSpPr>
        <p:spPr>
          <a:xfrm rot="10800000">
            <a:off x="2359090" y="2547258"/>
            <a:ext cx="4284307" cy="141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E7A0E-4248-422E-562E-502A94A8689A}"/>
              </a:ext>
            </a:extLst>
          </p:cNvPr>
          <p:cNvSpPr txBox="1"/>
          <p:nvPr/>
        </p:nvSpPr>
        <p:spPr>
          <a:xfrm>
            <a:off x="5999585" y="109168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Handler</a:t>
            </a:r>
            <a:endParaRPr lang="en-US" b="1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D80783E-147C-D426-1D13-4739C4B9B022}"/>
              </a:ext>
            </a:extLst>
          </p:cNvPr>
          <p:cNvSpPr/>
          <p:nvPr/>
        </p:nvSpPr>
        <p:spPr>
          <a:xfrm>
            <a:off x="1101012" y="5292598"/>
            <a:ext cx="4814596" cy="790961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CF95-A40A-C36B-2957-E4C11EDA161C}"/>
              </a:ext>
            </a:extLst>
          </p:cNvPr>
          <p:cNvCxnSpPr/>
          <p:nvPr/>
        </p:nvCxnSpPr>
        <p:spPr>
          <a:xfrm>
            <a:off x="2359089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E1258-F065-4A78-EBAA-16274E10EF54}"/>
              </a:ext>
            </a:extLst>
          </p:cNvPr>
          <p:cNvCxnSpPr/>
          <p:nvPr/>
        </p:nvCxnSpPr>
        <p:spPr>
          <a:xfrm>
            <a:off x="3116424" y="5292598"/>
            <a:ext cx="0" cy="8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2BB96-E865-AF26-6276-D58CA7D52181}"/>
              </a:ext>
            </a:extLst>
          </p:cNvPr>
          <p:cNvCxnSpPr/>
          <p:nvPr/>
        </p:nvCxnSpPr>
        <p:spPr>
          <a:xfrm>
            <a:off x="3937518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EA3D-BBE8-1652-7136-17F639E9C98A}"/>
              </a:ext>
            </a:extLst>
          </p:cNvPr>
          <p:cNvCxnSpPr/>
          <p:nvPr/>
        </p:nvCxnSpPr>
        <p:spPr>
          <a:xfrm>
            <a:off x="4637314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C9E5-F67A-6EAD-67C1-0C99389AA087}"/>
              </a:ext>
            </a:extLst>
          </p:cNvPr>
          <p:cNvSpPr txBox="1"/>
          <p:nvPr/>
        </p:nvSpPr>
        <p:spPr>
          <a:xfrm>
            <a:off x="1365379" y="6186196"/>
            <a:ext cx="410235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Managed Heap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DFC166-BB39-19D3-B831-6C89FCB54444}"/>
              </a:ext>
            </a:extLst>
          </p:cNvPr>
          <p:cNvCxnSpPr/>
          <p:nvPr/>
        </p:nvCxnSpPr>
        <p:spPr>
          <a:xfrm rot="5400000">
            <a:off x="-325408" y="3711637"/>
            <a:ext cx="33815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90CFE-74C3-4B6C-4A17-3D88404BF7BB}"/>
              </a:ext>
            </a:extLst>
          </p:cNvPr>
          <p:cNvSpPr txBox="1"/>
          <p:nvPr/>
        </p:nvSpPr>
        <p:spPr>
          <a:xfrm>
            <a:off x="3937518" y="1945433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to Close from FileStream</a:t>
            </a:r>
            <a:endParaRPr lang="en-US" dirty="0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id="{C016FCB8-B487-FBD3-F67E-23B505463FD7}"/>
              </a:ext>
            </a:extLst>
          </p:cNvPr>
          <p:cNvSpPr/>
          <p:nvPr/>
        </p:nvSpPr>
        <p:spPr>
          <a:xfrm>
            <a:off x="5570376" y="3100283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id="{28F74105-B1AC-16DC-5B34-BC622E87F5BC}"/>
              </a:ext>
            </a:extLst>
          </p:cNvPr>
          <p:cNvSpPr/>
          <p:nvPr/>
        </p:nvSpPr>
        <p:spPr>
          <a:xfrm>
            <a:off x="4749282" y="3625714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EB4C0C-E6F9-294A-6949-A4F0470E6AA6}"/>
              </a:ext>
            </a:extLst>
          </p:cNvPr>
          <p:cNvCxnSpPr>
            <a:cxnSpLocks/>
            <a:stCxn id="21" idx="1"/>
            <a:endCxn id="7" idx="0"/>
          </p:cNvCxnSpPr>
          <p:nvPr/>
        </p:nvCxnSpPr>
        <p:spPr>
          <a:xfrm rot="10800000" flipV="1">
            <a:off x="2359089" y="1276346"/>
            <a:ext cx="3640496" cy="253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CF124F-772A-0251-56BA-BFDE4A9EDF39}"/>
              </a:ext>
            </a:extLst>
          </p:cNvPr>
          <p:cNvSpPr txBox="1"/>
          <p:nvPr/>
        </p:nvSpPr>
        <p:spPr>
          <a:xfrm>
            <a:off x="1629746" y="4243886"/>
            <a:ext cx="21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 = null; (Bad)</a:t>
            </a:r>
          </a:p>
          <a:p>
            <a:endParaRPr lang="en-IN" dirty="0"/>
          </a:p>
          <a:p>
            <a:r>
              <a:rPr lang="en-IN" dirty="0" err="1"/>
              <a:t>Fs.Dispose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3" name="Flowchart: Predefined Process 42">
            <a:extLst>
              <a:ext uri="{FF2B5EF4-FFF2-40B4-BE49-F238E27FC236}">
                <a16:creationId xmlns:a16="http://schemas.microsoft.com/office/drawing/2014/main" id="{D290B72C-4E69-1B40-304B-B5DB721CF45E}"/>
              </a:ext>
            </a:extLst>
          </p:cNvPr>
          <p:cNvSpPr/>
          <p:nvPr/>
        </p:nvSpPr>
        <p:spPr>
          <a:xfrm>
            <a:off x="3180183" y="4651120"/>
            <a:ext cx="2516679" cy="52950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Finalization Q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10B77-AC96-F4D4-B71D-4FAD485ECFE8}"/>
              </a:ext>
            </a:extLst>
          </p:cNvPr>
          <p:cNvSpPr txBox="1"/>
          <p:nvPr/>
        </p:nvSpPr>
        <p:spPr>
          <a:xfrm>
            <a:off x="1266112" y="5663811"/>
            <a:ext cx="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58050C-F00A-D458-1305-9A865DB7F60E}"/>
              </a:ext>
            </a:extLst>
          </p:cNvPr>
          <p:cNvSpPr txBox="1"/>
          <p:nvPr/>
        </p:nvSpPr>
        <p:spPr>
          <a:xfrm>
            <a:off x="3180183" y="4749282"/>
            <a:ext cx="69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FS</a:t>
            </a:r>
            <a:endParaRPr lang="en-US" sz="1600" dirty="0"/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F262CC37-16FC-44BF-B1F4-0D260075FBC8}"/>
              </a:ext>
            </a:extLst>
          </p:cNvPr>
          <p:cNvSpPr/>
          <p:nvPr/>
        </p:nvSpPr>
        <p:spPr>
          <a:xfrm>
            <a:off x="777550" y="5542384"/>
            <a:ext cx="687355" cy="745937"/>
          </a:xfrm>
          <a:prstGeom prst="flowChar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7601E6-3499-E242-9B37-F7462F494C95}"/>
              </a:ext>
            </a:extLst>
          </p:cNvPr>
          <p:cNvSpPr/>
          <p:nvPr/>
        </p:nvSpPr>
        <p:spPr>
          <a:xfrm rot="2288793">
            <a:off x="3455170" y="47316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699915-CBEB-DA00-C7DD-18E9E9C17C31}"/>
              </a:ext>
            </a:extLst>
          </p:cNvPr>
          <p:cNvSpPr/>
          <p:nvPr/>
        </p:nvSpPr>
        <p:spPr>
          <a:xfrm rot="7792640">
            <a:off x="3326878" y="4736841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819637-BF2B-1E54-52C9-663829BAC3DE}"/>
              </a:ext>
            </a:extLst>
          </p:cNvPr>
          <p:cNvSpPr/>
          <p:nvPr/>
        </p:nvSpPr>
        <p:spPr>
          <a:xfrm rot="2288793">
            <a:off x="7177120" y="366777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44685-9613-F181-10C0-12AAAE96EA24}"/>
              </a:ext>
            </a:extLst>
          </p:cNvPr>
          <p:cNvSpPr/>
          <p:nvPr/>
        </p:nvSpPr>
        <p:spPr>
          <a:xfrm rot="7792640">
            <a:off x="7048828" y="36729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6B0F0-1BFC-205E-4D0C-8E3EBE70F1EE}"/>
              </a:ext>
            </a:extLst>
          </p:cNvPr>
          <p:cNvSpPr/>
          <p:nvPr/>
        </p:nvSpPr>
        <p:spPr>
          <a:xfrm rot="2288793">
            <a:off x="6471105" y="600812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7595F-56D7-5B7D-D1D0-3EBCF51664C8}"/>
              </a:ext>
            </a:extLst>
          </p:cNvPr>
          <p:cNvSpPr/>
          <p:nvPr/>
        </p:nvSpPr>
        <p:spPr>
          <a:xfrm rot="7792640">
            <a:off x="6342813" y="60599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E3E49-9653-EC2A-73D8-87313773DDB3}"/>
              </a:ext>
            </a:extLst>
          </p:cNvPr>
          <p:cNvSpPr txBox="1"/>
          <p:nvPr/>
        </p:nvSpPr>
        <p:spPr>
          <a:xfrm>
            <a:off x="4935894" y="550506"/>
            <a:ext cx="405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Access Tech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16B692-CAAF-374C-1F0D-59C100243F19}"/>
              </a:ext>
            </a:extLst>
          </p:cNvPr>
          <p:cNvSpPr/>
          <p:nvPr/>
        </p:nvSpPr>
        <p:spPr>
          <a:xfrm>
            <a:off x="923732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ADO.NET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BFCDF2-CA07-0A57-0E36-333CCB845F7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2500606" y="842894"/>
            <a:ext cx="2435288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B251A6-7C37-C7B7-8CF2-D6A08B5E3E1C}"/>
              </a:ext>
            </a:extLst>
          </p:cNvPr>
          <p:cNvSpPr/>
          <p:nvPr/>
        </p:nvSpPr>
        <p:spPr>
          <a:xfrm>
            <a:off x="8344677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 Relational Mapping (ORM)</a:t>
            </a:r>
          </a:p>
          <a:p>
            <a:pPr algn="ctr"/>
            <a:r>
              <a:rPr lang="en-IN" sz="1600" dirty="0"/>
              <a:t>Entity Framework Core (EF Core)</a:t>
            </a:r>
            <a:endParaRPr lang="en-US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F3C049-1668-145A-FE1F-1AC173FE0A53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8994710" y="842894"/>
            <a:ext cx="926841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6F8049-ABFC-119A-789E-9289CD4205AB}"/>
              </a:ext>
            </a:extLst>
          </p:cNvPr>
          <p:cNvSpPr/>
          <p:nvPr/>
        </p:nvSpPr>
        <p:spPr>
          <a:xfrm>
            <a:off x="326571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Connected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41775-6E71-865F-1287-CEF5C0197D26}"/>
              </a:ext>
            </a:extLst>
          </p:cNvPr>
          <p:cNvSpPr/>
          <p:nvPr/>
        </p:nvSpPr>
        <p:spPr>
          <a:xfrm>
            <a:off x="3111759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DisConnected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4735DC-DF2B-0679-2C79-9BAC8A57DA5C}"/>
              </a:ext>
            </a:extLst>
          </p:cNvPr>
          <p:cNvCxnSpPr>
            <a:stCxn id="3" idx="1"/>
            <a:endCxn id="11" idx="0"/>
          </p:cNvCxnSpPr>
          <p:nvPr/>
        </p:nvCxnSpPr>
        <p:spPr>
          <a:xfrm rot="10800000" flipH="1" flipV="1">
            <a:off x="923731" y="1943100"/>
            <a:ext cx="200607" cy="921398"/>
          </a:xfrm>
          <a:prstGeom prst="bentConnector4">
            <a:avLst>
              <a:gd name="adj1" fmla="val -113954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FE8A2-9856-45AE-A38D-3C87E12DD87B}"/>
              </a:ext>
            </a:extLst>
          </p:cNvPr>
          <p:cNvCxnSpPr>
            <a:stCxn id="3" idx="3"/>
            <a:endCxn id="12" idx="0"/>
          </p:cNvCxnSpPr>
          <p:nvPr/>
        </p:nvCxnSpPr>
        <p:spPr>
          <a:xfrm flipH="1">
            <a:off x="3909527" y="1943100"/>
            <a:ext cx="167952" cy="921398"/>
          </a:xfrm>
          <a:prstGeom prst="bentConnector4">
            <a:avLst>
              <a:gd name="adj1" fmla="val -136110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63254D-4B09-495A-C5A6-DB24FAB77FCF}"/>
              </a:ext>
            </a:extLst>
          </p:cNvPr>
          <p:cNvSpPr/>
          <p:nvPr/>
        </p:nvSpPr>
        <p:spPr>
          <a:xfrm>
            <a:off x="3517641" y="4021494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Connection</a:t>
            </a:r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506452-D5B2-E888-A813-FA7BE4B657C8}"/>
              </a:ext>
            </a:extLst>
          </p:cNvPr>
          <p:cNvCxnSpPr>
            <a:stCxn id="11" idx="2"/>
            <a:endCxn id="24" idx="2"/>
          </p:cNvCxnSpPr>
          <p:nvPr/>
        </p:nvCxnSpPr>
        <p:spPr>
          <a:xfrm rot="16200000" flipH="1">
            <a:off x="1905778" y="2857500"/>
            <a:ext cx="830425" cy="2393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8191AC-E363-7760-C9D7-081FA4D8ED90}"/>
              </a:ext>
            </a:extLst>
          </p:cNvPr>
          <p:cNvSpPr txBox="1"/>
          <p:nvPr/>
        </p:nvSpPr>
        <p:spPr>
          <a:xfrm>
            <a:off x="5766318" y="4142792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Establish Connection to DB and Open it for Transaction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87039D-4C4D-884A-8F75-6D1765B4017D}"/>
              </a:ext>
            </a:extLst>
          </p:cNvPr>
          <p:cNvSpPr/>
          <p:nvPr/>
        </p:nvSpPr>
        <p:spPr>
          <a:xfrm>
            <a:off x="2935257" y="522406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</a:t>
            </a:r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5427EBC-5F73-4F1D-6B7C-E121A7B4F643}"/>
              </a:ext>
            </a:extLst>
          </p:cNvPr>
          <p:cNvCxnSpPr>
            <a:stCxn id="11" idx="2"/>
            <a:endCxn id="28" idx="2"/>
          </p:cNvCxnSpPr>
          <p:nvPr/>
        </p:nvCxnSpPr>
        <p:spPr>
          <a:xfrm rot="16200000" flipH="1">
            <a:off x="1013298" y="3749980"/>
            <a:ext cx="2033000" cy="18109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C6F079-7C1F-705C-B9BB-4CED372E2E5A}"/>
              </a:ext>
            </a:extLst>
          </p:cNvPr>
          <p:cNvSpPr txBox="1"/>
          <p:nvPr/>
        </p:nvSpPr>
        <p:spPr>
          <a:xfrm>
            <a:off x="3590734" y="5074983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CRUD Operations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8A3DE5-FCF8-8CED-2B49-78DEA23196F5}"/>
              </a:ext>
            </a:extLst>
          </p:cNvPr>
          <p:cNvSpPr/>
          <p:nvPr/>
        </p:nvSpPr>
        <p:spPr>
          <a:xfrm>
            <a:off x="230932" y="5590295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DataReader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DFBD49A-58D8-BB66-E180-9C3C1AB28C6F}"/>
              </a:ext>
            </a:extLst>
          </p:cNvPr>
          <p:cNvCxnSpPr>
            <a:stCxn id="11" idx="2"/>
            <a:endCxn id="32" idx="2"/>
          </p:cNvCxnSpPr>
          <p:nvPr/>
        </p:nvCxnSpPr>
        <p:spPr>
          <a:xfrm rot="5400000">
            <a:off x="-521977" y="4391849"/>
            <a:ext cx="2399226" cy="893407"/>
          </a:xfrm>
          <a:prstGeom prst="curvedConnector4">
            <a:avLst>
              <a:gd name="adj1" fmla="val 40666"/>
              <a:gd name="adj2" fmla="val 12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B79C6-FBF9-3837-29C9-FA1C248820C6}"/>
              </a:ext>
            </a:extLst>
          </p:cNvPr>
          <p:cNvSpPr txBox="1"/>
          <p:nvPr/>
        </p:nvSpPr>
        <p:spPr>
          <a:xfrm>
            <a:off x="1497563" y="6222258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Read-Only-Forward-Only Cursor for Reading Data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83A1F7-EFCC-EB7F-85F2-59A9EE229610}"/>
              </a:ext>
            </a:extLst>
          </p:cNvPr>
          <p:cNvSpPr/>
          <p:nvPr/>
        </p:nvSpPr>
        <p:spPr>
          <a:xfrm>
            <a:off x="7065604" y="4811780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ExecuteReader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23180-1A1E-A09F-BB33-462F4C04CCD2}"/>
              </a:ext>
            </a:extLst>
          </p:cNvPr>
          <p:cNvSpPr txBox="1"/>
          <p:nvPr/>
        </p:nvSpPr>
        <p:spPr>
          <a:xfrm>
            <a:off x="9209314" y="4900904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Select Statements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8DB66E-B463-8F7E-192B-37B4B3F02281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025314" y="5259650"/>
            <a:ext cx="2040290" cy="412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2B2512D-5095-6FAB-1B86-7A5E12586458}"/>
              </a:ext>
            </a:extLst>
          </p:cNvPr>
          <p:cNvSpPr/>
          <p:nvPr/>
        </p:nvSpPr>
        <p:spPr>
          <a:xfrm>
            <a:off x="8523510" y="570751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ExecuteNonQuery</a:t>
            </a:r>
            <a:endParaRPr lang="en-IN" sz="1200" dirty="0"/>
          </a:p>
          <a:p>
            <a:pPr algn="ctr"/>
            <a:r>
              <a:rPr lang="en-IN" sz="1200" dirty="0"/>
              <a:t>Insert, Update, and Delete</a:t>
            </a:r>
            <a:endParaRPr lang="en-US" sz="1200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6BDCA9-9FD6-81E3-E570-060D4DC4F102}"/>
              </a:ext>
            </a:extLst>
          </p:cNvPr>
          <p:cNvCxnSpPr>
            <a:stCxn id="28" idx="6"/>
            <a:endCxn id="41" idx="2"/>
          </p:cNvCxnSpPr>
          <p:nvPr/>
        </p:nvCxnSpPr>
        <p:spPr>
          <a:xfrm>
            <a:off x="5025314" y="5671939"/>
            <a:ext cx="3498196" cy="483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807456-B1EC-4543-C3A3-AE63BF437DEA}"/>
              </a:ext>
            </a:extLst>
          </p:cNvPr>
          <p:cNvSpPr/>
          <p:nvPr/>
        </p:nvSpPr>
        <p:spPr>
          <a:xfrm>
            <a:off x="4875245" y="5935143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ExecuteScalar</a:t>
            </a:r>
            <a:endParaRPr lang="en-IN" sz="1200" dirty="0"/>
          </a:p>
          <a:p>
            <a:pPr algn="ctr"/>
            <a:r>
              <a:rPr lang="en-IN" sz="1200" dirty="0"/>
              <a:t>For SP and Scalar Queries e.g. Count</a:t>
            </a:r>
            <a:endParaRPr 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6C7BF40-6F49-0F87-3E78-224D1882E330}"/>
              </a:ext>
            </a:extLst>
          </p:cNvPr>
          <p:cNvCxnSpPr>
            <a:stCxn id="28" idx="6"/>
            <a:endCxn id="49" idx="0"/>
          </p:cNvCxnSpPr>
          <p:nvPr/>
        </p:nvCxnSpPr>
        <p:spPr>
          <a:xfrm>
            <a:off x="5025314" y="5671939"/>
            <a:ext cx="894960" cy="263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A59128-7F24-9BA9-782F-80B095267072}"/>
              </a:ext>
            </a:extLst>
          </p:cNvPr>
          <p:cNvSpPr txBox="1"/>
          <p:nvPr/>
        </p:nvSpPr>
        <p:spPr>
          <a:xfrm>
            <a:off x="5024534" y="1332536"/>
            <a:ext cx="2733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System.Data Namespace </a:t>
            </a:r>
          </a:p>
          <a:p>
            <a:pPr marL="342900" indent="-342900">
              <a:buAutoNum type="arabicPeriod"/>
            </a:pPr>
            <a:r>
              <a:rPr lang="en-IN" dirty="0" err="1"/>
              <a:t>System.Data.SqlClient</a:t>
            </a:r>
            <a:r>
              <a:rPr lang="en-IN" dirty="0"/>
              <a:t> for SQL Server DB</a:t>
            </a:r>
          </a:p>
          <a:p>
            <a:pPr marL="800100" lvl="1" indent="-342900">
              <a:buAutoNum type="arabicPeriod"/>
            </a:pPr>
            <a:r>
              <a:rPr lang="en-IN" dirty="0"/>
              <a:t>SqlConnection</a:t>
            </a:r>
          </a:p>
          <a:p>
            <a:pPr marL="800100" lvl="1" indent="-342900">
              <a:buAutoNum type="arabicPeriod"/>
            </a:pPr>
            <a:r>
              <a:rPr lang="en-IN" dirty="0" err="1"/>
              <a:t>SqlCommand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 err="1"/>
              <a:t>SqlDataRedaer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4D529C7-F9BF-3DBD-4A44-F181D4F29C27}"/>
              </a:ext>
            </a:extLst>
          </p:cNvPr>
          <p:cNvCxnSpPr>
            <a:endCxn id="52" idx="0"/>
          </p:cNvCxnSpPr>
          <p:nvPr/>
        </p:nvCxnSpPr>
        <p:spPr>
          <a:xfrm flipV="1">
            <a:off x="2500605" y="1332536"/>
            <a:ext cx="3890864" cy="88605"/>
          </a:xfrm>
          <a:prstGeom prst="curvedConnector4">
            <a:avLst>
              <a:gd name="adj1" fmla="val 32434"/>
              <a:gd name="adj2" fmla="val 357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9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E00DD-EFB9-47ED-3B52-05EA6A750615}"/>
              </a:ext>
            </a:extLst>
          </p:cNvPr>
          <p:cNvSpPr/>
          <p:nvPr/>
        </p:nvSpPr>
        <p:spPr>
          <a:xfrm>
            <a:off x="7436498" y="391887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D93F8-3A41-0A5C-E2D7-612BBCC76402}"/>
              </a:ext>
            </a:extLst>
          </p:cNvPr>
          <p:cNvSpPr/>
          <p:nvPr/>
        </p:nvSpPr>
        <p:spPr>
          <a:xfrm>
            <a:off x="7436497" y="2307773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FFF46-7596-C270-BF50-C63859FA2784}"/>
              </a:ext>
            </a:extLst>
          </p:cNvPr>
          <p:cNvSpPr/>
          <p:nvPr/>
        </p:nvSpPr>
        <p:spPr>
          <a:xfrm>
            <a:off x="7436496" y="4764834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2176B-CBB2-40F8-E487-6B414B588CDF}"/>
              </a:ext>
            </a:extLst>
          </p:cNvPr>
          <p:cNvSpPr/>
          <p:nvPr/>
        </p:nvSpPr>
        <p:spPr>
          <a:xfrm>
            <a:off x="8108302" y="3853543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7A999-666F-B645-AD27-11BF4DB962A4}"/>
              </a:ext>
            </a:extLst>
          </p:cNvPr>
          <p:cNvSpPr/>
          <p:nvPr/>
        </p:nvSpPr>
        <p:spPr>
          <a:xfrm>
            <a:off x="8108302" y="4091475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FE23B-01CB-AFF3-07EF-E2AE48A42B42}"/>
              </a:ext>
            </a:extLst>
          </p:cNvPr>
          <p:cNvSpPr/>
          <p:nvPr/>
        </p:nvSpPr>
        <p:spPr>
          <a:xfrm>
            <a:off x="8117630" y="4354289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374489-8C56-94A7-474D-57C5C1273D96}"/>
              </a:ext>
            </a:extLst>
          </p:cNvPr>
          <p:cNvSpPr/>
          <p:nvPr/>
        </p:nvSpPr>
        <p:spPr>
          <a:xfrm>
            <a:off x="10240346" y="181169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26C6D9-C79F-12C1-7CE1-B3ECC9B7E3AF}"/>
              </a:ext>
            </a:extLst>
          </p:cNvPr>
          <p:cNvSpPr/>
          <p:nvPr/>
        </p:nvSpPr>
        <p:spPr>
          <a:xfrm>
            <a:off x="10240346" y="3312367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96621D7-ECC6-0624-E5BA-908817ED8D2A}"/>
              </a:ext>
            </a:extLst>
          </p:cNvPr>
          <p:cNvSpPr/>
          <p:nvPr/>
        </p:nvSpPr>
        <p:spPr>
          <a:xfrm>
            <a:off x="10245012" y="487991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45B2068-0C04-B017-7F7C-1B49C247313C}"/>
              </a:ext>
            </a:extLst>
          </p:cNvPr>
          <p:cNvSpPr/>
          <p:nvPr/>
        </p:nvSpPr>
        <p:spPr>
          <a:xfrm>
            <a:off x="10245012" y="203718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8F66622-848B-BF50-3F23-34DCDDF1796C}"/>
              </a:ext>
            </a:extLst>
          </p:cNvPr>
          <p:cNvSpPr/>
          <p:nvPr/>
        </p:nvSpPr>
        <p:spPr>
          <a:xfrm>
            <a:off x="9862457" y="3345804"/>
            <a:ext cx="1791478" cy="108235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AE50D-A7E9-6B37-9B2A-FAE012049662}"/>
              </a:ext>
            </a:extLst>
          </p:cNvPr>
          <p:cNvSpPr/>
          <p:nvPr/>
        </p:nvSpPr>
        <p:spPr>
          <a:xfrm>
            <a:off x="4301412" y="270588"/>
            <a:ext cx="1306286" cy="595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26DFF4-971A-A4D1-7630-53C903854325}"/>
              </a:ext>
            </a:extLst>
          </p:cNvPr>
          <p:cNvSpPr/>
          <p:nvPr/>
        </p:nvSpPr>
        <p:spPr>
          <a:xfrm>
            <a:off x="690465" y="1110343"/>
            <a:ext cx="3610947" cy="1073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37588A1-B08A-3140-2CF4-D7DFE2C9E1C7}"/>
              </a:ext>
            </a:extLst>
          </p:cNvPr>
          <p:cNvCxnSpPr>
            <a:stCxn id="13" idx="3"/>
            <a:endCxn id="2" idx="1"/>
          </p:cNvCxnSpPr>
          <p:nvPr/>
        </p:nvCxnSpPr>
        <p:spPr>
          <a:xfrm flipV="1">
            <a:off x="5607698" y="1124340"/>
            <a:ext cx="1828800" cy="2125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34B7DF8-15EE-0273-EA58-27BA00B09C6F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5607698" y="3040226"/>
            <a:ext cx="1828799" cy="209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2555DF-C3C7-8FF9-8590-10F04ECA918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5607698" y="3250164"/>
            <a:ext cx="1828798" cy="2247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350E714-8B32-C862-7A71-7FF78D1B10AB}"/>
              </a:ext>
            </a:extLst>
          </p:cNvPr>
          <p:cNvSpPr/>
          <p:nvPr/>
        </p:nvSpPr>
        <p:spPr>
          <a:xfrm>
            <a:off x="911290" y="4505132"/>
            <a:ext cx="3390121" cy="10730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22322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EA7968-4F6E-EB32-F7AD-83067232AF6C}"/>
              </a:ext>
            </a:extLst>
          </p:cNvPr>
          <p:cNvSpPr/>
          <p:nvPr/>
        </p:nvSpPr>
        <p:spPr>
          <a:xfrm>
            <a:off x="4814596" y="29858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8C912-A666-91A9-BB37-8A15B6F34030}"/>
              </a:ext>
            </a:extLst>
          </p:cNvPr>
          <p:cNvSpPr txBox="1"/>
          <p:nvPr/>
        </p:nvSpPr>
        <p:spPr>
          <a:xfrm>
            <a:off x="6550090" y="695215"/>
            <a:ext cx="386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Utf-8 </a:t>
            </a:r>
            <a:r>
              <a:rPr lang="en-US" dirty="0" err="1"/>
              <a:t>MainFrames</a:t>
            </a:r>
            <a:r>
              <a:rPr lang="en-US" dirty="0"/>
              <a:t>, Windows, Unix</a:t>
            </a:r>
          </a:p>
          <a:p>
            <a:endParaRPr lang="en-US" dirty="0"/>
          </a:p>
          <a:p>
            <a:r>
              <a:rPr lang="en-US" dirty="0"/>
              <a:t>Pure Text Form of Data communication w/o security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CC45F7-018F-E389-C3E4-F308C6D319B9}"/>
              </a:ext>
            </a:extLst>
          </p:cNvPr>
          <p:cNvSpPr/>
          <p:nvPr/>
        </p:nvSpPr>
        <p:spPr>
          <a:xfrm>
            <a:off x="6885992" y="235442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FDB2014-8002-DA25-FCC4-858516B36171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410131" y="1031033"/>
            <a:ext cx="1273629" cy="1323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E10BE8-D1D1-F458-725B-002B1EB3F818}"/>
              </a:ext>
            </a:extLst>
          </p:cNvPr>
          <p:cNvSpPr txBox="1"/>
          <p:nvPr/>
        </p:nvSpPr>
        <p:spPr>
          <a:xfrm>
            <a:off x="8481527" y="2354425"/>
            <a:ext cx="33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type of data was maintained, Sender and receiver used to read it with high performance, Encrypted</a:t>
            </a:r>
          </a:p>
          <a:p>
            <a:endParaRPr lang="en-US" dirty="0"/>
          </a:p>
          <a:p>
            <a:r>
              <a:rPr lang="en-US" dirty="0"/>
              <a:t>Platform Specific Binary Signature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8FB55-3A84-A8F8-5550-6E043C80DE46}"/>
              </a:ext>
            </a:extLst>
          </p:cNvPr>
          <p:cNvSpPr/>
          <p:nvPr/>
        </p:nvSpPr>
        <p:spPr>
          <a:xfrm>
            <a:off x="4814596" y="434340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70BD6A8-D53E-DF5B-8D78-778E28D3C404}"/>
              </a:ext>
            </a:extLst>
          </p:cNvPr>
          <p:cNvCxnSpPr>
            <a:stCxn id="4" idx="4"/>
            <a:endCxn id="9" idx="6"/>
          </p:cNvCxnSpPr>
          <p:nvPr/>
        </p:nvCxnSpPr>
        <p:spPr>
          <a:xfrm rot="5400000">
            <a:off x="6418685" y="3810778"/>
            <a:ext cx="1256522" cy="1273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A51E28-EFFE-44AF-6D3D-2B7C634DEF37}"/>
              </a:ext>
            </a:extLst>
          </p:cNvPr>
          <p:cNvSpPr txBox="1"/>
          <p:nvPr/>
        </p:nvSpPr>
        <p:spPr>
          <a:xfrm>
            <a:off x="6718042" y="4447592"/>
            <a:ext cx="418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independent data communication as Open Standard based on DTD and Xml Schemas. Highly preferred mode of communication over HTTP using SOAP</a:t>
            </a:r>
          </a:p>
          <a:p>
            <a:endParaRPr lang="en-US" dirty="0"/>
          </a:p>
          <a:p>
            <a:r>
              <a:rPr lang="en-US" dirty="0"/>
              <a:t>Sender was supposed to encode the data and receiver was supposed to decode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2F41D-0D6F-FFED-CE07-A29D8A0176FA}"/>
              </a:ext>
            </a:extLst>
          </p:cNvPr>
          <p:cNvSpPr txBox="1"/>
          <p:nvPr/>
        </p:nvSpPr>
        <p:spPr>
          <a:xfrm>
            <a:off x="4646646" y="5808306"/>
            <a:ext cx="207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&lt;EmpNo&gt;101&lt;/EmpNo&gt;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D22F5-2039-6DDC-5B41-388B7E393210}"/>
              </a:ext>
            </a:extLst>
          </p:cNvPr>
          <p:cNvSpPr txBox="1"/>
          <p:nvPr/>
        </p:nvSpPr>
        <p:spPr>
          <a:xfrm>
            <a:off x="4245429" y="6162785"/>
            <a:ext cx="24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&amp;lt;EmpNo&amp;gt;101&amp;lt;%2EmpNo&amp;gt;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8E4991-443C-CD2B-CAD9-4FCA9BEAF967}"/>
              </a:ext>
            </a:extLst>
          </p:cNvPr>
          <p:cNvSpPr/>
          <p:nvPr/>
        </p:nvSpPr>
        <p:spPr>
          <a:xfrm>
            <a:off x="2388638" y="249913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D18D4-69AD-6E1C-AE9C-B80BFD06982C}"/>
              </a:ext>
            </a:extLst>
          </p:cNvPr>
          <p:cNvCxnSpPr>
            <a:stCxn id="9" idx="2"/>
            <a:endCxn id="16" idx="4"/>
          </p:cNvCxnSpPr>
          <p:nvPr/>
        </p:nvCxnSpPr>
        <p:spPr>
          <a:xfrm rot="10800000">
            <a:off x="3186406" y="3964041"/>
            <a:ext cx="1628190" cy="1111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158015-7533-C2A9-FFB9-6CB2B0E328E9}"/>
              </a:ext>
            </a:extLst>
          </p:cNvPr>
          <p:cNvSpPr txBox="1"/>
          <p:nvPr/>
        </p:nvSpPr>
        <p:spPr>
          <a:xfrm>
            <a:off x="130629" y="2715208"/>
            <a:ext cx="2127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based Text Data that can be encrypted as well as no encoding and decoding is required. Fastest over HTTP.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REpresential State Transfer (REST)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B48A5F-FDEC-BEC5-FD8C-619EBACA94FA}"/>
              </a:ext>
            </a:extLst>
          </p:cNvPr>
          <p:cNvSpPr/>
          <p:nvPr/>
        </p:nvSpPr>
        <p:spPr>
          <a:xfrm>
            <a:off x="1743270" y="27101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aka Stream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FDE9F9-C4F8-6613-A6DF-9267DFF7FC9C}"/>
              </a:ext>
            </a:extLst>
          </p:cNvPr>
          <p:cNvCxnSpPr>
            <a:stCxn id="16" idx="6"/>
            <a:endCxn id="21" idx="6"/>
          </p:cNvCxnSpPr>
          <p:nvPr/>
        </p:nvCxnSpPr>
        <p:spPr>
          <a:xfrm flipH="1" flipV="1">
            <a:off x="3338805" y="1003471"/>
            <a:ext cx="645368" cy="2228117"/>
          </a:xfrm>
          <a:prstGeom prst="curvedConnector3">
            <a:avLst>
              <a:gd name="adj1" fmla="val -3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7B09E1AE-CABA-B9A0-32E3-36251E702073}"/>
              </a:ext>
            </a:extLst>
          </p:cNvPr>
          <p:cNvSpPr/>
          <p:nvPr/>
        </p:nvSpPr>
        <p:spPr>
          <a:xfrm>
            <a:off x="4394718" y="2026297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0E4CC254-6475-9358-EDF3-0554787CC64D}"/>
              </a:ext>
            </a:extLst>
          </p:cNvPr>
          <p:cNvSpPr/>
          <p:nvPr/>
        </p:nvSpPr>
        <p:spPr>
          <a:xfrm rot="10800000">
            <a:off x="4245429" y="3141306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83C8E-8393-1D49-54DB-3D92DDC7E3CE}"/>
              </a:ext>
            </a:extLst>
          </p:cNvPr>
          <p:cNvSpPr txBox="1"/>
          <p:nvPr/>
        </p:nvSpPr>
        <p:spPr>
          <a:xfrm>
            <a:off x="4865912" y="2663338"/>
            <a:ext cx="1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4579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2FB5A98-EE03-37D3-FB18-FC0AF4AAD590}"/>
              </a:ext>
            </a:extLst>
          </p:cNvPr>
          <p:cNvSpPr/>
          <p:nvPr/>
        </p:nvSpPr>
        <p:spPr>
          <a:xfrm>
            <a:off x="10170367" y="2230016"/>
            <a:ext cx="1567543" cy="14462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0488B-BC7B-435C-AC36-EBF6F9932104}"/>
              </a:ext>
            </a:extLst>
          </p:cNvPr>
          <p:cNvSpPr/>
          <p:nvPr/>
        </p:nvSpPr>
        <p:spPr>
          <a:xfrm>
            <a:off x="2786743" y="205273"/>
            <a:ext cx="6973078" cy="6522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19EA2-2EE0-D8E0-7469-4C2279E045FF}"/>
              </a:ext>
            </a:extLst>
          </p:cNvPr>
          <p:cNvSpPr txBox="1"/>
          <p:nvPr/>
        </p:nvSpPr>
        <p:spPr>
          <a:xfrm>
            <a:off x="5514392" y="419878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C7401-D6F2-395F-4CF8-F8533E83264C}"/>
              </a:ext>
            </a:extLst>
          </p:cNvPr>
          <p:cNvSpPr/>
          <p:nvPr/>
        </p:nvSpPr>
        <p:spPr>
          <a:xfrm>
            <a:off x="8285584" y="1614196"/>
            <a:ext cx="1250302" cy="366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using EF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BE3C4-0067-0342-2538-F52A19892E31}"/>
              </a:ext>
            </a:extLst>
          </p:cNvPr>
          <p:cNvSpPr/>
          <p:nvPr/>
        </p:nvSpPr>
        <p:spPr>
          <a:xfrm>
            <a:off x="6830009" y="1632856"/>
            <a:ext cx="1250302" cy="3666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65133-6CBA-4D07-3243-D3B3167E247B}"/>
              </a:ext>
            </a:extLst>
          </p:cNvPr>
          <p:cNvSpPr/>
          <p:nvPr/>
        </p:nvSpPr>
        <p:spPr>
          <a:xfrm>
            <a:off x="5374434" y="1614196"/>
            <a:ext cx="1250302" cy="366693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Logic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9E1A1-5AB3-B0F1-3B3F-695DFAC7B61B}"/>
              </a:ext>
            </a:extLst>
          </p:cNvPr>
          <p:cNvSpPr/>
          <p:nvPr/>
        </p:nvSpPr>
        <p:spPr>
          <a:xfrm>
            <a:off x="3900197" y="1595534"/>
            <a:ext cx="1250302" cy="366693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Controllers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E7423-2961-E997-0E8F-9E0CF4BA723B}"/>
              </a:ext>
            </a:extLst>
          </p:cNvPr>
          <p:cNvSpPr/>
          <p:nvPr/>
        </p:nvSpPr>
        <p:spPr>
          <a:xfrm>
            <a:off x="3900197" y="1063690"/>
            <a:ext cx="563568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2B1414C-9FD5-C2C9-B237-9EB3C731D7AA}"/>
              </a:ext>
            </a:extLst>
          </p:cNvPr>
          <p:cNvSpPr/>
          <p:nvPr/>
        </p:nvSpPr>
        <p:spPr>
          <a:xfrm>
            <a:off x="8677469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C5966A2-081F-A67B-2363-F18D17075AEE}"/>
              </a:ext>
            </a:extLst>
          </p:cNvPr>
          <p:cNvSpPr/>
          <p:nvPr/>
        </p:nvSpPr>
        <p:spPr>
          <a:xfrm>
            <a:off x="7273212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043A129-9B20-A716-E759-C6AFC71B4CD0}"/>
              </a:ext>
            </a:extLst>
          </p:cNvPr>
          <p:cNvSpPr/>
          <p:nvPr/>
        </p:nvSpPr>
        <p:spPr>
          <a:xfrm>
            <a:off x="5943600" y="132300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354AA3C-92BB-DFC8-7DEB-F41D08ED1B53}"/>
              </a:ext>
            </a:extLst>
          </p:cNvPr>
          <p:cNvSpPr/>
          <p:nvPr/>
        </p:nvSpPr>
        <p:spPr>
          <a:xfrm>
            <a:off x="4317743" y="135099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1D5F301-1817-BAD2-4789-2E653505FA59}"/>
              </a:ext>
            </a:extLst>
          </p:cNvPr>
          <p:cNvSpPr/>
          <p:nvPr/>
        </p:nvSpPr>
        <p:spPr>
          <a:xfrm>
            <a:off x="3470990" y="5626359"/>
            <a:ext cx="6288832" cy="102636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49206-134C-7864-46FD-103988F11B51}"/>
              </a:ext>
            </a:extLst>
          </p:cNvPr>
          <p:cNvSpPr txBox="1"/>
          <p:nvPr/>
        </p:nvSpPr>
        <p:spPr>
          <a:xfrm>
            <a:off x="10170367" y="570100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Container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38822F-35EB-EFE9-D030-D3918F35E081}"/>
              </a:ext>
            </a:extLst>
          </p:cNvPr>
          <p:cNvSpPr/>
          <p:nvPr/>
        </p:nvSpPr>
        <p:spPr>
          <a:xfrm>
            <a:off x="8826759" y="5085184"/>
            <a:ext cx="25192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CC2D29-01E2-0C76-212C-42F3E1E9761B}"/>
              </a:ext>
            </a:extLst>
          </p:cNvPr>
          <p:cNvSpPr/>
          <p:nvPr/>
        </p:nvSpPr>
        <p:spPr>
          <a:xfrm>
            <a:off x="6856445" y="5091793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C02DDD3-BCCC-34E7-7623-DADD3E9499B4}"/>
              </a:ext>
            </a:extLst>
          </p:cNvPr>
          <p:cNvSpPr/>
          <p:nvPr/>
        </p:nvSpPr>
        <p:spPr>
          <a:xfrm>
            <a:off x="5374433" y="5110888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49C1B5-279E-FFCA-5C8E-F126573413A9}"/>
              </a:ext>
            </a:extLst>
          </p:cNvPr>
          <p:cNvSpPr/>
          <p:nvPr/>
        </p:nvSpPr>
        <p:spPr>
          <a:xfrm>
            <a:off x="8537510" y="5900839"/>
            <a:ext cx="783771" cy="56324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A70254-042C-95A1-6344-E8A123BFD0AF}"/>
              </a:ext>
            </a:extLst>
          </p:cNvPr>
          <p:cNvCxnSpPr>
            <a:cxnSpLocks/>
            <a:stCxn id="19" idx="4"/>
            <a:endCxn id="6" idx="2"/>
          </p:cNvCxnSpPr>
          <p:nvPr/>
        </p:nvCxnSpPr>
        <p:spPr>
          <a:xfrm rot="5400000" flipH="1">
            <a:off x="7610130" y="5144817"/>
            <a:ext cx="1164295" cy="1474236"/>
          </a:xfrm>
          <a:prstGeom prst="bentConnector3">
            <a:avLst>
              <a:gd name="adj1" fmla="val -1963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BCB5AE-C315-0609-5250-EB960F8524E9}"/>
              </a:ext>
            </a:extLst>
          </p:cNvPr>
          <p:cNvSpPr/>
          <p:nvPr/>
        </p:nvSpPr>
        <p:spPr>
          <a:xfrm>
            <a:off x="6624734" y="5900839"/>
            <a:ext cx="783771" cy="563243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BFAD51-A5D6-5887-5E99-307EE97E1FB5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5907130" y="5373583"/>
            <a:ext cx="1201945" cy="1017034"/>
          </a:xfrm>
          <a:prstGeom prst="bentConnector3">
            <a:avLst>
              <a:gd name="adj1" fmla="val -97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69D071-386F-00CC-D19E-8265AFEEB76B}"/>
              </a:ext>
            </a:extLst>
          </p:cNvPr>
          <p:cNvSpPr/>
          <p:nvPr/>
        </p:nvSpPr>
        <p:spPr>
          <a:xfrm>
            <a:off x="5099958" y="5907448"/>
            <a:ext cx="783771" cy="5632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9DD4FEC-4037-D96E-46E3-B4146892F839}"/>
              </a:ext>
            </a:extLst>
          </p:cNvPr>
          <p:cNvCxnSpPr>
            <a:endCxn id="8" idx="2"/>
          </p:cNvCxnSpPr>
          <p:nvPr/>
        </p:nvCxnSpPr>
        <p:spPr>
          <a:xfrm rot="16200000" flipV="1">
            <a:off x="4398293" y="5389521"/>
            <a:ext cx="1220607" cy="966496"/>
          </a:xfrm>
          <a:prstGeom prst="bentConnector3">
            <a:avLst>
              <a:gd name="adj1" fmla="val -503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4B9FAD-6389-FDE6-BA8D-AE205267C559}"/>
              </a:ext>
            </a:extLst>
          </p:cNvPr>
          <p:cNvSpPr txBox="1"/>
          <p:nvPr/>
        </p:nvSpPr>
        <p:spPr>
          <a:xfrm>
            <a:off x="214604" y="5926543"/>
            <a:ext cx="286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Dependencies will be injected in the layer on its left-hand-side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862F7B-21BF-9622-54B9-7FA46CBD65A4}"/>
              </a:ext>
            </a:extLst>
          </p:cNvPr>
          <p:cNvCxnSpPr>
            <a:stCxn id="32" idx="3"/>
          </p:cNvCxnSpPr>
          <p:nvPr/>
        </p:nvCxnSpPr>
        <p:spPr>
          <a:xfrm flipV="1">
            <a:off x="3079104" y="6347335"/>
            <a:ext cx="1446243" cy="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16B126-1E8C-E9A3-4554-B91D6798F76B}"/>
              </a:ext>
            </a:extLst>
          </p:cNvPr>
          <p:cNvCxnSpPr>
            <a:stCxn id="32" idx="3"/>
          </p:cNvCxnSpPr>
          <p:nvPr/>
        </p:nvCxnSpPr>
        <p:spPr>
          <a:xfrm>
            <a:off x="3079104" y="6388208"/>
            <a:ext cx="2920480" cy="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AA550C-E1CE-AE43-108B-1D2D3053A9A3}"/>
              </a:ext>
            </a:extLst>
          </p:cNvPr>
          <p:cNvCxnSpPr>
            <a:cxnSpLocks/>
          </p:cNvCxnSpPr>
          <p:nvPr/>
        </p:nvCxnSpPr>
        <p:spPr>
          <a:xfrm>
            <a:off x="2786742" y="6388208"/>
            <a:ext cx="462176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C109981-1D63-7A89-DCA8-B44D6000CA08}"/>
              </a:ext>
            </a:extLst>
          </p:cNvPr>
          <p:cNvSpPr/>
          <p:nvPr/>
        </p:nvSpPr>
        <p:spPr>
          <a:xfrm>
            <a:off x="9405257" y="2230016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511AE427-28F9-090D-D26B-9B85E6E9B871}"/>
              </a:ext>
            </a:extLst>
          </p:cNvPr>
          <p:cNvSpPr/>
          <p:nvPr/>
        </p:nvSpPr>
        <p:spPr>
          <a:xfrm rot="10800000">
            <a:off x="9426252" y="3592285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F93AA-7B61-9FB8-DEEE-E7453DBA5E6C}"/>
              </a:ext>
            </a:extLst>
          </p:cNvPr>
          <p:cNvSpPr txBox="1"/>
          <p:nvPr/>
        </p:nvSpPr>
        <p:spPr>
          <a:xfrm>
            <a:off x="9535886" y="2953138"/>
            <a:ext cx="6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Async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015193-6A42-7DB9-0B0F-79B8546357FA}"/>
              </a:ext>
            </a:extLst>
          </p:cNvPr>
          <p:cNvSpPr/>
          <p:nvPr/>
        </p:nvSpPr>
        <p:spPr>
          <a:xfrm>
            <a:off x="2948473" y="1810139"/>
            <a:ext cx="1175658" cy="41987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CE0FDC-ABD5-1EFD-B541-762276ABD2CE}"/>
              </a:ext>
            </a:extLst>
          </p:cNvPr>
          <p:cNvSpPr/>
          <p:nvPr/>
        </p:nvSpPr>
        <p:spPr>
          <a:xfrm>
            <a:off x="2920483" y="2270890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60303E-D617-9B46-0312-19575DD9254C}"/>
              </a:ext>
            </a:extLst>
          </p:cNvPr>
          <p:cNvSpPr/>
          <p:nvPr/>
        </p:nvSpPr>
        <p:spPr>
          <a:xfrm>
            <a:off x="2932146" y="2778441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99F541C-5DAA-FBE8-C26E-DA243A4D22C6}"/>
              </a:ext>
            </a:extLst>
          </p:cNvPr>
          <p:cNvSpPr/>
          <p:nvPr/>
        </p:nvSpPr>
        <p:spPr>
          <a:xfrm>
            <a:off x="4725958" y="2127689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4E2B3A9-A655-D778-86D5-889230607E21}"/>
              </a:ext>
            </a:extLst>
          </p:cNvPr>
          <p:cNvSpPr/>
          <p:nvPr/>
        </p:nvSpPr>
        <p:spPr>
          <a:xfrm>
            <a:off x="6139543" y="2167656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645BDF3-EE59-CE3F-7ABD-753AC1D8CDD5}"/>
              </a:ext>
            </a:extLst>
          </p:cNvPr>
          <p:cNvSpPr/>
          <p:nvPr/>
        </p:nvSpPr>
        <p:spPr>
          <a:xfrm>
            <a:off x="7608338" y="2086224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028FA3FC-9D87-BA2B-5715-364BC0A1C629}"/>
              </a:ext>
            </a:extLst>
          </p:cNvPr>
          <p:cNvSpPr/>
          <p:nvPr/>
        </p:nvSpPr>
        <p:spPr>
          <a:xfrm>
            <a:off x="7695814" y="4223374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1A12387D-33ED-F02F-1D61-588EE18E1535}"/>
              </a:ext>
            </a:extLst>
          </p:cNvPr>
          <p:cNvSpPr/>
          <p:nvPr/>
        </p:nvSpPr>
        <p:spPr>
          <a:xfrm>
            <a:off x="6206417" y="4136347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664964A6-6C98-ADD3-96E3-6284487D5F8D}"/>
              </a:ext>
            </a:extLst>
          </p:cNvPr>
          <p:cNvSpPr/>
          <p:nvPr/>
        </p:nvSpPr>
        <p:spPr>
          <a:xfrm>
            <a:off x="4767169" y="4093851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F505C-182C-18C1-2255-A59A8B0DD380}"/>
              </a:ext>
            </a:extLst>
          </p:cNvPr>
          <p:cNvSpPr/>
          <p:nvPr/>
        </p:nvSpPr>
        <p:spPr>
          <a:xfrm>
            <a:off x="4187890" y="149290"/>
            <a:ext cx="3816220" cy="6382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1EB6-B79C-2A93-0DBF-FBDE9ADD0159}"/>
              </a:ext>
            </a:extLst>
          </p:cNvPr>
          <p:cNvSpPr txBox="1"/>
          <p:nvPr/>
        </p:nvSpPr>
        <p:spPr>
          <a:xfrm>
            <a:off x="4534678" y="326571"/>
            <a:ext cx="30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3364E-B5FD-67D7-2E0A-0793A56F5822}"/>
              </a:ext>
            </a:extLst>
          </p:cNvPr>
          <p:cNvSpPr/>
          <p:nvPr/>
        </p:nvSpPr>
        <p:spPr>
          <a:xfrm>
            <a:off x="363894" y="1035698"/>
            <a:ext cx="3816220" cy="653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9BAE7-80C4-7C6F-3C7E-FC0B0762C085}"/>
              </a:ext>
            </a:extLst>
          </p:cNvPr>
          <p:cNvSpPr/>
          <p:nvPr/>
        </p:nvSpPr>
        <p:spPr>
          <a:xfrm>
            <a:off x="4282751" y="1240971"/>
            <a:ext cx="37213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 for the request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68F858E-F862-16DA-6F27-C6C4B56F82D1}"/>
              </a:ext>
            </a:extLst>
          </p:cNvPr>
          <p:cNvSpPr/>
          <p:nvPr/>
        </p:nvSpPr>
        <p:spPr>
          <a:xfrm>
            <a:off x="6088224" y="1610303"/>
            <a:ext cx="342122" cy="4797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FF624-1B22-B481-4049-5EAA542D53AC}"/>
              </a:ext>
            </a:extLst>
          </p:cNvPr>
          <p:cNvSpPr/>
          <p:nvPr/>
        </p:nvSpPr>
        <p:spPr>
          <a:xfrm>
            <a:off x="4274975" y="2155371"/>
            <a:ext cx="3656045" cy="2845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1CBE6-F3B1-3B08-05CF-9CD6B915456F}"/>
              </a:ext>
            </a:extLst>
          </p:cNvPr>
          <p:cNvSpPr txBox="1"/>
          <p:nvPr/>
        </p:nvSpPr>
        <p:spPr>
          <a:xfrm>
            <a:off x="4422710" y="2295331"/>
            <a:ext cx="32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34F7C9-2DF7-4928-FB0C-DFEEE4A30286}"/>
              </a:ext>
            </a:extLst>
          </p:cNvPr>
          <p:cNvSpPr/>
          <p:nvPr/>
        </p:nvSpPr>
        <p:spPr>
          <a:xfrm>
            <a:off x="4422710" y="3004457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1F1F3B-8471-5A3D-3019-A7A4B6E6E41E}"/>
              </a:ext>
            </a:extLst>
          </p:cNvPr>
          <p:cNvSpPr/>
          <p:nvPr/>
        </p:nvSpPr>
        <p:spPr>
          <a:xfrm>
            <a:off x="4413380" y="3578289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1B205-B7DC-D2D5-CC67-22CB9207D21F}"/>
              </a:ext>
            </a:extLst>
          </p:cNvPr>
          <p:cNvSpPr/>
          <p:nvPr/>
        </p:nvSpPr>
        <p:spPr>
          <a:xfrm>
            <a:off x="4413380" y="4152121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 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AAF3E49-EF86-6DC9-741A-E5BC26F9606F}"/>
              </a:ext>
            </a:extLst>
          </p:cNvPr>
          <p:cNvSpPr/>
          <p:nvPr/>
        </p:nvSpPr>
        <p:spPr>
          <a:xfrm>
            <a:off x="438539" y="3790560"/>
            <a:ext cx="3741575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3731EE-C9A9-77B8-1893-19691A63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0"/>
            <a:ext cx="12176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4CBE24-D16B-CC1A-3901-D5F65E8F2BD5}"/>
              </a:ext>
            </a:extLst>
          </p:cNvPr>
          <p:cNvSpPr/>
          <p:nvPr/>
        </p:nvSpPr>
        <p:spPr>
          <a:xfrm>
            <a:off x="415213" y="242596"/>
            <a:ext cx="2794518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is requested and its Security is checked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0D7B13-AC2A-2BE1-6FF0-ADAF3F5D4312}"/>
              </a:ext>
            </a:extLst>
          </p:cNvPr>
          <p:cNvSpPr/>
          <p:nvPr/>
        </p:nvSpPr>
        <p:spPr>
          <a:xfrm>
            <a:off x="3209731" y="494522"/>
            <a:ext cx="839755" cy="1959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92C2B-4063-91E4-BA30-3A5821936D58}"/>
              </a:ext>
            </a:extLst>
          </p:cNvPr>
          <p:cNvSpPr txBox="1"/>
          <p:nvPr/>
        </p:nvSpPr>
        <p:spPr>
          <a:xfrm>
            <a:off x="3321698" y="158620"/>
            <a:ext cx="51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0AD477-636C-BDBE-0234-F94A9279C459}"/>
              </a:ext>
            </a:extLst>
          </p:cNvPr>
          <p:cNvSpPr/>
          <p:nvPr/>
        </p:nvSpPr>
        <p:spPr>
          <a:xfrm>
            <a:off x="4049486" y="242595"/>
            <a:ext cx="2649894" cy="57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Constructor is called and dependency is injected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FE04B6-06ED-CBA7-27A6-3DE384F6A301}"/>
              </a:ext>
            </a:extLst>
          </p:cNvPr>
          <p:cNvCxnSpPr>
            <a:stCxn id="2" idx="2"/>
          </p:cNvCxnSpPr>
          <p:nvPr/>
        </p:nvCxnSpPr>
        <p:spPr>
          <a:xfrm rot="5400000">
            <a:off x="1041530" y="572665"/>
            <a:ext cx="429209" cy="1112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1FD59C-F862-5749-A6BA-7D61EC442D00}"/>
              </a:ext>
            </a:extLst>
          </p:cNvPr>
          <p:cNvSpPr txBox="1"/>
          <p:nvPr/>
        </p:nvSpPr>
        <p:spPr>
          <a:xfrm>
            <a:off x="1045029" y="1026367"/>
            <a:ext cx="16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</a:t>
            </a:r>
            <a:r>
              <a:rPr lang="en-US" sz="1400" dirty="0" err="1"/>
              <a:t>UnAutho</a:t>
            </a:r>
            <a:r>
              <a:rPr lang="en-US" sz="1400" dirty="0"/>
              <a:t> Resp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9790EE-C05F-2082-87C7-3C3DEA1B6DB4}"/>
              </a:ext>
            </a:extLst>
          </p:cNvPr>
          <p:cNvSpPr/>
          <p:nvPr/>
        </p:nvSpPr>
        <p:spPr>
          <a:xfrm>
            <a:off x="6699380" y="397323"/>
            <a:ext cx="1063689" cy="29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CF0DA-4B90-2584-2ABF-3B6B618652C4}"/>
              </a:ext>
            </a:extLst>
          </p:cNvPr>
          <p:cNvSpPr/>
          <p:nvPr/>
        </p:nvSpPr>
        <p:spPr>
          <a:xfrm>
            <a:off x="7763069" y="254644"/>
            <a:ext cx="2649894" cy="57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the HTTP request Type Get/Post/Put/Delete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0FCA1A-23E7-A4E9-A0B5-47C6B7E41FA9}"/>
              </a:ext>
            </a:extLst>
          </p:cNvPr>
          <p:cNvSpPr/>
          <p:nvPr/>
        </p:nvSpPr>
        <p:spPr>
          <a:xfrm>
            <a:off x="8985381" y="833143"/>
            <a:ext cx="373224" cy="510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EE235-9072-7E93-66DD-0D10BA6AE838}"/>
              </a:ext>
            </a:extLst>
          </p:cNvPr>
          <p:cNvSpPr/>
          <p:nvPr/>
        </p:nvSpPr>
        <p:spPr>
          <a:xfrm>
            <a:off x="7476146" y="1343605"/>
            <a:ext cx="3470988" cy="5439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D3A5A-0B4D-D625-98DD-DE374F39ABD7}"/>
              </a:ext>
            </a:extLst>
          </p:cNvPr>
          <p:cNvSpPr txBox="1"/>
          <p:nvPr/>
        </p:nvSpPr>
        <p:spPr>
          <a:xfrm>
            <a:off x="7520473" y="1411642"/>
            <a:ext cx="330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 Executing Context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CC5176-F2AA-525C-9896-19CBBE816944}"/>
              </a:ext>
            </a:extLst>
          </p:cNvPr>
          <p:cNvSpPr/>
          <p:nvPr/>
        </p:nvSpPr>
        <p:spPr>
          <a:xfrm>
            <a:off x="7520472" y="1783693"/>
            <a:ext cx="3303037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the Action is Authorized to current user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50388B-1DBA-313E-7D21-23A8523C8118}"/>
              </a:ext>
            </a:extLst>
          </p:cNvPr>
          <p:cNvCxnSpPr/>
          <p:nvPr/>
        </p:nvCxnSpPr>
        <p:spPr>
          <a:xfrm rot="10800000">
            <a:off x="1812474" y="1343608"/>
            <a:ext cx="5707999" cy="74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235A8A-CA7B-2405-D5A0-8B46A13D77B8}"/>
              </a:ext>
            </a:extLst>
          </p:cNvPr>
          <p:cNvSpPr txBox="1"/>
          <p:nvPr/>
        </p:nvSpPr>
        <p:spPr>
          <a:xfrm>
            <a:off x="5239135" y="1473263"/>
            <a:ext cx="16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</a:t>
            </a:r>
            <a:r>
              <a:rPr lang="en-US" sz="1400" dirty="0" err="1"/>
              <a:t>UnAutho</a:t>
            </a:r>
            <a:r>
              <a:rPr lang="en-US" sz="1400" dirty="0"/>
              <a:t> Resp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8D7A838-B417-E7EB-621D-3AFE46258A2B}"/>
              </a:ext>
            </a:extLst>
          </p:cNvPr>
          <p:cNvSpPr/>
          <p:nvPr/>
        </p:nvSpPr>
        <p:spPr>
          <a:xfrm>
            <a:off x="9088016" y="2455496"/>
            <a:ext cx="270589" cy="5209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D9E946-D229-32A2-E467-609A4F0BA909}"/>
              </a:ext>
            </a:extLst>
          </p:cNvPr>
          <p:cNvSpPr/>
          <p:nvPr/>
        </p:nvSpPr>
        <p:spPr>
          <a:xfrm>
            <a:off x="7560122" y="2984227"/>
            <a:ext cx="3263388" cy="25301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Http Get request the Action is executed. If the Request is Http POST/PUT the body data will be validated and processed. If Exception Occurs then invoke the Exception Middleware and send error response. Else Success 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6042BAC-9A07-A7F8-CF1B-2F6F1E5D91A2}"/>
              </a:ext>
            </a:extLst>
          </p:cNvPr>
          <p:cNvSpPr/>
          <p:nvPr/>
        </p:nvSpPr>
        <p:spPr>
          <a:xfrm>
            <a:off x="7560121" y="5931553"/>
            <a:ext cx="3303037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the Action is Authorized to current user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A25EE26-4705-0B94-7329-4F3B5F24B77A}"/>
              </a:ext>
            </a:extLst>
          </p:cNvPr>
          <p:cNvSpPr/>
          <p:nvPr/>
        </p:nvSpPr>
        <p:spPr>
          <a:xfrm>
            <a:off x="8980714" y="5494187"/>
            <a:ext cx="237931" cy="4517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765FB7-AF88-A33F-5FB9-3096C807311B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282751" y="4309201"/>
            <a:ext cx="3277370" cy="1958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99AAAB-7CA8-5540-2371-EA01E933F704}"/>
              </a:ext>
            </a:extLst>
          </p:cNvPr>
          <p:cNvSpPr txBox="1"/>
          <p:nvPr/>
        </p:nvSpPr>
        <p:spPr>
          <a:xfrm>
            <a:off x="2192694" y="3937518"/>
            <a:ext cx="212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 from API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27654-219E-1D46-78D3-891680F72B79}"/>
              </a:ext>
            </a:extLst>
          </p:cNvPr>
          <p:cNvSpPr txBox="1"/>
          <p:nvPr/>
        </p:nvSpPr>
        <p:spPr>
          <a:xfrm>
            <a:off x="4898571" y="3051110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Customizable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2B6CB-74B7-FAD2-472B-7D3EF3675C45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6400800" y="3204999"/>
            <a:ext cx="1159322" cy="10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287985-BB0F-3BF3-362C-820B8FD945F2}"/>
              </a:ext>
            </a:extLst>
          </p:cNvPr>
          <p:cNvSpPr txBox="1"/>
          <p:nvPr/>
        </p:nvSpPr>
        <p:spPr>
          <a:xfrm>
            <a:off x="7329195" y="6520224"/>
            <a:ext cx="330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Action Executed </a:t>
            </a:r>
            <a:r>
              <a:rPr lang="en-US" sz="1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0260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1642</Words>
  <Application>Microsoft Office PowerPoint</Application>
  <PresentationFormat>Widescreen</PresentationFormat>
  <Paragraphs>439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205</cp:revision>
  <dcterms:created xsi:type="dcterms:W3CDTF">2023-06-19T05:55:24Z</dcterms:created>
  <dcterms:modified xsi:type="dcterms:W3CDTF">2023-06-23T10:16:07Z</dcterms:modified>
</cp:coreProperties>
</file>