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C2AFEDB-2440-6A25-2697-C4EEA7492DEF}"/>
              </a:ext>
            </a:extLst>
          </p:cNvPr>
          <p:cNvSpPr/>
          <p:nvPr/>
        </p:nvSpPr>
        <p:spPr>
          <a:xfrm>
            <a:off x="9116008" y="2407298"/>
            <a:ext cx="2397968" cy="14928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  <a:p>
            <a:pPr algn="ctr"/>
            <a:r>
              <a:rPr lang="en-IN" dirty="0"/>
              <a:t>Schema +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DE5E7-3CC6-21EA-5580-1FEF40241F30}"/>
              </a:ext>
            </a:extLst>
          </p:cNvPr>
          <p:cNvSpPr/>
          <p:nvPr/>
        </p:nvSpPr>
        <p:spPr>
          <a:xfrm>
            <a:off x="942392" y="1903445"/>
            <a:ext cx="2556588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16D6-3D73-9C0C-5EFB-31475FA410B1}"/>
              </a:ext>
            </a:extLst>
          </p:cNvPr>
          <p:cNvSpPr txBox="1"/>
          <p:nvPr/>
        </p:nvSpPr>
        <p:spPr>
          <a:xfrm>
            <a:off x="1045029" y="2099388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C8FC-E77A-F2D3-E2BC-73355EC8740F}"/>
              </a:ext>
            </a:extLst>
          </p:cNvPr>
          <p:cNvSpPr txBox="1"/>
          <p:nvPr/>
        </p:nvSpPr>
        <p:spPr>
          <a:xfrm>
            <a:off x="1166327" y="2752531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{</a:t>
            </a:r>
          </a:p>
          <a:p>
            <a:r>
              <a:rPr lang="en-IN" dirty="0"/>
              <a:t>  EmpNo,</a:t>
            </a:r>
          </a:p>
          <a:p>
            <a:r>
              <a:rPr lang="en-IN" dirty="0"/>
              <a:t>EmpName, Salary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EAF2924-057A-8CAF-8F47-282DB860CB93}"/>
              </a:ext>
            </a:extLst>
          </p:cNvPr>
          <p:cNvSpPr/>
          <p:nvPr/>
        </p:nvSpPr>
        <p:spPr>
          <a:xfrm>
            <a:off x="4954555" y="2080727"/>
            <a:ext cx="3116424" cy="2511881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Connections, Queries</a:t>
            </a:r>
            <a:endParaRPr lang="en-US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817196-817E-6033-D926-D4CEE79D4D2B}"/>
              </a:ext>
            </a:extLst>
          </p:cNvPr>
          <p:cNvCxnSpPr>
            <a:endCxn id="7" idx="0"/>
          </p:cNvCxnSpPr>
          <p:nvPr/>
        </p:nvCxnSpPr>
        <p:spPr>
          <a:xfrm flipV="1">
            <a:off x="3051110" y="2080727"/>
            <a:ext cx="3461657" cy="1268963"/>
          </a:xfrm>
          <a:prstGeom prst="bentConnector4">
            <a:avLst>
              <a:gd name="adj1" fmla="val 27493"/>
              <a:gd name="adj2" fmla="val 118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36E3F9-A886-D36C-1C77-5DF082B20810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5400000" flipH="1" flipV="1">
            <a:off x="8067673" y="2345289"/>
            <a:ext cx="692412" cy="3802225"/>
          </a:xfrm>
          <a:prstGeom prst="bentConnector3">
            <a:avLst>
              <a:gd name="adj1" fmla="val -33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BCDBF9-D714-F490-A9BD-D75881CB3D6D}"/>
              </a:ext>
            </a:extLst>
          </p:cNvPr>
          <p:cNvCxnSpPr>
            <a:stCxn id="2" idx="1"/>
            <a:endCxn id="7" idx="1"/>
          </p:cNvCxnSpPr>
          <p:nvPr/>
        </p:nvCxnSpPr>
        <p:spPr>
          <a:xfrm rot="16200000" flipH="1" flipV="1">
            <a:off x="7170089" y="191764"/>
            <a:ext cx="929370" cy="5360437"/>
          </a:xfrm>
          <a:prstGeom prst="bentConnector4">
            <a:avLst>
              <a:gd name="adj1" fmla="val -59736"/>
              <a:gd name="adj2" fmla="val 1042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6EC5C8-E49E-C394-B5D3-846247A72BFD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V="1">
            <a:off x="2108719" y="3336668"/>
            <a:ext cx="2845836" cy="616192"/>
          </a:xfrm>
          <a:prstGeom prst="bentConnector4">
            <a:avLst>
              <a:gd name="adj1" fmla="val 33443"/>
              <a:gd name="adj2" fmla="val 2409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5110951" y="4855323"/>
            <a:ext cx="1455576" cy="110101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372004" y="4001433"/>
            <a:ext cx="420763" cy="128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7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GroupBy</a:t>
            </a:r>
            <a:r>
              <a:rPr lang="en-IN" dirty="0"/>
              <a:t> </a:t>
            </a:r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 and will create groups for each key 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4114800" y="4855322"/>
            <a:ext cx="2451727" cy="130288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</a:p>
          <a:p>
            <a:pPr algn="ctr"/>
            <a:r>
              <a:rPr lang="en-IN" dirty="0"/>
              <a:t>Groups for Each Key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 flipH="1">
            <a:off x="6162495" y="4202160"/>
            <a:ext cx="410235" cy="1716560"/>
          </a:xfrm>
          <a:prstGeom prst="bentConnector5">
            <a:avLst>
              <a:gd name="adj1" fmla="val -55724"/>
              <a:gd name="adj2" fmla="val 194557"/>
              <a:gd name="adj3" fmla="val 15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204E54-80F1-8F22-C58E-78068650E4B0}"/>
              </a:ext>
            </a:extLst>
          </p:cNvPr>
          <p:cNvSpPr txBox="1"/>
          <p:nvPr/>
        </p:nvSpPr>
        <p:spPr>
          <a:xfrm>
            <a:off x="737118" y="447869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81336-AFE1-AB07-DCF4-6510CB715BBC}"/>
              </a:ext>
            </a:extLst>
          </p:cNvPr>
          <p:cNvSpPr txBox="1"/>
          <p:nvPr/>
        </p:nvSpPr>
        <p:spPr>
          <a:xfrm>
            <a:off x="6680718" y="1791478"/>
            <a:ext cx="8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Key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A4921D-1776-36F0-C73E-342CF210DC74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 flipH="1" flipV="1">
            <a:off x="6436025" y="4240915"/>
            <a:ext cx="602100" cy="3133794"/>
          </a:xfrm>
          <a:prstGeom prst="bentConnector4">
            <a:avLst>
              <a:gd name="adj1" fmla="val -37967"/>
              <a:gd name="adj2" fmla="val 72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DA179524-B879-0FB4-AA71-E8341194FC99}"/>
              </a:ext>
            </a:extLst>
          </p:cNvPr>
          <p:cNvSpPr/>
          <p:nvPr/>
        </p:nvSpPr>
        <p:spPr>
          <a:xfrm>
            <a:off x="8303972" y="4977678"/>
            <a:ext cx="1920774" cy="105816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Resultant for each Group as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08A37534-3063-7516-BEE8-F9B9E86C8D26}"/>
              </a:ext>
            </a:extLst>
          </p:cNvPr>
          <p:cNvSpPr/>
          <p:nvPr/>
        </p:nvSpPr>
        <p:spPr>
          <a:xfrm>
            <a:off x="9022702" y="2248678"/>
            <a:ext cx="2509935" cy="19407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6AF6D-BF6B-A755-42E7-239F1A865E06}"/>
              </a:ext>
            </a:extLst>
          </p:cNvPr>
          <p:cNvSpPr/>
          <p:nvPr/>
        </p:nvSpPr>
        <p:spPr>
          <a:xfrm>
            <a:off x="1296955" y="1632857"/>
            <a:ext cx="3172408" cy="313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App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8D949D-771D-52C9-7D9C-EFB63B064BBA}"/>
              </a:ext>
            </a:extLst>
          </p:cNvPr>
          <p:cNvCxnSpPr>
            <a:cxnSpLocks/>
            <a:stCxn id="3" idx="0"/>
            <a:endCxn id="31" idx="0"/>
          </p:cNvCxnSpPr>
          <p:nvPr/>
        </p:nvCxnSpPr>
        <p:spPr>
          <a:xfrm rot="16200000" flipH="1">
            <a:off x="4415710" y="100305"/>
            <a:ext cx="606493" cy="3671596"/>
          </a:xfrm>
          <a:prstGeom prst="bentConnector3">
            <a:avLst>
              <a:gd name="adj1" fmla="val -3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70EA03-E2B4-11D1-260F-2247B32DAC61}"/>
              </a:ext>
            </a:extLst>
          </p:cNvPr>
          <p:cNvSpPr txBox="1"/>
          <p:nvPr/>
        </p:nvSpPr>
        <p:spPr>
          <a:xfrm>
            <a:off x="4674637" y="578498"/>
            <a:ext cx="41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Connection To Database</a:t>
            </a:r>
          </a:p>
          <a:p>
            <a:pPr marL="342900" indent="-342900">
              <a:buAutoNum type="arabicPeriod"/>
            </a:pPr>
            <a:r>
              <a:rPr lang="en-IN" dirty="0"/>
              <a:t>Read/Write Operations 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77A45D55-0ADA-DF31-8449-0A22C2D16532}"/>
              </a:ext>
            </a:extLst>
          </p:cNvPr>
          <p:cNvSpPr/>
          <p:nvPr/>
        </p:nvSpPr>
        <p:spPr>
          <a:xfrm>
            <a:off x="10618237" y="3051110"/>
            <a:ext cx="1119674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A1F1B-F224-26E0-ACC2-7FBCF3541730}"/>
              </a:ext>
            </a:extLst>
          </p:cNvPr>
          <p:cNvSpPr txBox="1"/>
          <p:nvPr/>
        </p:nvSpPr>
        <p:spPr>
          <a:xfrm>
            <a:off x="10277669" y="4590661"/>
            <a:ext cx="16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DB Process Request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5506E8-51FD-8434-56A9-30220D6510EA}"/>
              </a:ext>
            </a:extLst>
          </p:cNvPr>
          <p:cNvCxnSpPr>
            <a:cxnSpLocks/>
            <a:stCxn id="31" idx="2"/>
            <a:endCxn id="3" idx="2"/>
          </p:cNvCxnSpPr>
          <p:nvPr/>
        </p:nvCxnSpPr>
        <p:spPr>
          <a:xfrm rot="5400000">
            <a:off x="4534292" y="2747479"/>
            <a:ext cx="369331" cy="3671596"/>
          </a:xfrm>
          <a:prstGeom prst="bentConnector3">
            <a:avLst>
              <a:gd name="adj1" fmla="val 161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591CD4-359A-AD23-1E7D-F31C48082DC2}"/>
              </a:ext>
            </a:extLst>
          </p:cNvPr>
          <p:cNvSpPr txBox="1"/>
          <p:nvPr/>
        </p:nvSpPr>
        <p:spPr>
          <a:xfrm>
            <a:off x="5831633" y="46932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Response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E9671-7360-5560-73EC-499D9089477C}"/>
              </a:ext>
            </a:extLst>
          </p:cNvPr>
          <p:cNvSpPr/>
          <p:nvPr/>
        </p:nvSpPr>
        <p:spPr>
          <a:xfrm>
            <a:off x="1726163" y="5505061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198D4F-5CAC-7000-1B14-C7B2E606277B}"/>
              </a:ext>
            </a:extLst>
          </p:cNvPr>
          <p:cNvSpPr/>
          <p:nvPr/>
        </p:nvSpPr>
        <p:spPr>
          <a:xfrm>
            <a:off x="2736980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0476F1-B64B-DD32-1EA0-E8497475CEB1}"/>
              </a:ext>
            </a:extLst>
          </p:cNvPr>
          <p:cNvSpPr/>
          <p:nvPr/>
        </p:nvSpPr>
        <p:spPr>
          <a:xfrm>
            <a:off x="3458546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3E8853-27E2-F144-F024-BCAAA2390F95}"/>
              </a:ext>
            </a:extLst>
          </p:cNvPr>
          <p:cNvSpPr/>
          <p:nvPr/>
        </p:nvSpPr>
        <p:spPr>
          <a:xfrm>
            <a:off x="4469363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F618-23C9-B9B9-6A21-76BC381B2821}"/>
              </a:ext>
            </a:extLst>
          </p:cNvPr>
          <p:cNvSpPr/>
          <p:nvPr/>
        </p:nvSpPr>
        <p:spPr>
          <a:xfrm>
            <a:off x="5281127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F3299-96C4-C9F9-5C72-0C620581B320}"/>
              </a:ext>
            </a:extLst>
          </p:cNvPr>
          <p:cNvSpPr/>
          <p:nvPr/>
        </p:nvSpPr>
        <p:spPr>
          <a:xfrm>
            <a:off x="6291944" y="5505058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ECD60-F46D-D4A8-7068-D49DAF024C49}"/>
              </a:ext>
            </a:extLst>
          </p:cNvPr>
          <p:cNvCxnSpPr>
            <a:endCxn id="2" idx="2"/>
          </p:cNvCxnSpPr>
          <p:nvPr/>
        </p:nvCxnSpPr>
        <p:spPr>
          <a:xfrm>
            <a:off x="7651102" y="2656705"/>
            <a:ext cx="1371600" cy="56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325895-5CF9-3C36-6330-1D2A6FA7846B}"/>
              </a:ext>
            </a:extLst>
          </p:cNvPr>
          <p:cNvCxnSpPr>
            <a:endCxn id="2" idx="2"/>
          </p:cNvCxnSpPr>
          <p:nvPr/>
        </p:nvCxnSpPr>
        <p:spPr>
          <a:xfrm>
            <a:off x="7613780" y="2864500"/>
            <a:ext cx="1408922" cy="3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DCDFCB-5FE9-984D-A873-8530818B251D}"/>
              </a:ext>
            </a:extLst>
          </p:cNvPr>
          <p:cNvCxnSpPr>
            <a:endCxn id="2" idx="2"/>
          </p:cNvCxnSpPr>
          <p:nvPr/>
        </p:nvCxnSpPr>
        <p:spPr>
          <a:xfrm>
            <a:off x="7651102" y="3165596"/>
            <a:ext cx="1371600" cy="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9B688-B082-6A64-AE39-00DE9987ADD7}"/>
              </a:ext>
            </a:extLst>
          </p:cNvPr>
          <p:cNvCxnSpPr>
            <a:endCxn id="2" idx="2"/>
          </p:cNvCxnSpPr>
          <p:nvPr/>
        </p:nvCxnSpPr>
        <p:spPr>
          <a:xfrm flipV="1">
            <a:off x="7651102" y="3219062"/>
            <a:ext cx="1371600" cy="34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23AE0-2D8B-9485-26F0-EC582A728BB7}"/>
              </a:ext>
            </a:extLst>
          </p:cNvPr>
          <p:cNvCxnSpPr>
            <a:endCxn id="2" idx="2"/>
          </p:cNvCxnSpPr>
          <p:nvPr/>
        </p:nvCxnSpPr>
        <p:spPr>
          <a:xfrm flipV="1">
            <a:off x="7828384" y="3219062"/>
            <a:ext cx="1194318" cy="6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80F95-26EB-638A-28D2-2EE92773367D}"/>
              </a:ext>
            </a:extLst>
          </p:cNvPr>
          <p:cNvCxnSpPr>
            <a:endCxn id="2" idx="2"/>
          </p:cNvCxnSpPr>
          <p:nvPr/>
        </p:nvCxnSpPr>
        <p:spPr>
          <a:xfrm flipV="1">
            <a:off x="7959012" y="3219062"/>
            <a:ext cx="1063690" cy="74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EE166-4021-BAC4-4B5C-C69ACFFA16EC}"/>
              </a:ext>
            </a:extLst>
          </p:cNvPr>
          <p:cNvSpPr/>
          <p:nvPr/>
        </p:nvSpPr>
        <p:spPr>
          <a:xfrm>
            <a:off x="6018245" y="2239350"/>
            <a:ext cx="1073020" cy="215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P</a:t>
            </a:r>
            <a:br>
              <a:rPr lang="en-IN" dirty="0"/>
            </a:br>
            <a:r>
              <a:rPr lang="en-IN" dirty="0"/>
              <a:t>I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C7AD43-D152-1A22-B796-8AF3756B8282}"/>
              </a:ext>
            </a:extLst>
          </p:cNvPr>
          <p:cNvCxnSpPr>
            <a:stCxn id="31" idx="0"/>
            <a:endCxn id="2" idx="1"/>
          </p:cNvCxnSpPr>
          <p:nvPr/>
        </p:nvCxnSpPr>
        <p:spPr>
          <a:xfrm rot="16200000" flipH="1">
            <a:off x="8411548" y="382557"/>
            <a:ext cx="9328" cy="3722915"/>
          </a:xfrm>
          <a:prstGeom prst="bentConnector3">
            <a:avLst>
              <a:gd name="adj1" fmla="val -2450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E9F2FC-F2E6-1BF5-81E0-4C95B743EEAD}"/>
              </a:ext>
            </a:extLst>
          </p:cNvPr>
          <p:cNvCxnSpPr>
            <a:stCxn id="2" idx="3"/>
            <a:endCxn id="31" idx="2"/>
          </p:cNvCxnSpPr>
          <p:nvPr/>
        </p:nvCxnSpPr>
        <p:spPr>
          <a:xfrm rot="5400000">
            <a:off x="8311630" y="2432571"/>
            <a:ext cx="209167" cy="3722915"/>
          </a:xfrm>
          <a:prstGeom prst="bentConnector3">
            <a:avLst>
              <a:gd name="adj1" fmla="val 209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edefined Process 37">
            <a:extLst>
              <a:ext uri="{FF2B5EF4-FFF2-40B4-BE49-F238E27FC236}">
                <a16:creationId xmlns:a16="http://schemas.microsoft.com/office/drawing/2014/main" id="{710D2088-94C9-EAB5-8E28-1D52EB3B2FFE}"/>
              </a:ext>
            </a:extLst>
          </p:cNvPr>
          <p:cNvSpPr/>
          <p:nvPr/>
        </p:nvSpPr>
        <p:spPr>
          <a:xfrm>
            <a:off x="9358603" y="3754799"/>
            <a:ext cx="1147665" cy="369332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BBBBB3-2ABC-D419-3D82-23ECAF4F5D3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9932436" y="375479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5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C7CB0B-070E-2638-CD4E-6EE6CA0BDBDE}"/>
              </a:ext>
            </a:extLst>
          </p:cNvPr>
          <p:cNvSpPr/>
          <p:nvPr/>
        </p:nvSpPr>
        <p:spPr>
          <a:xfrm>
            <a:off x="485192" y="5290457"/>
            <a:ext cx="11485984" cy="7464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OS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480D76-B4D2-D227-084F-EB37C38F0ACF}"/>
              </a:ext>
            </a:extLst>
          </p:cNvPr>
          <p:cNvSpPr/>
          <p:nvPr/>
        </p:nvSpPr>
        <p:spPr>
          <a:xfrm>
            <a:off x="485192" y="6055567"/>
            <a:ext cx="11485984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Kernel</a:t>
            </a:r>
            <a:endParaRPr lang="en-US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FC94F-D387-865C-7CD1-D87791C0AAA9}"/>
              </a:ext>
            </a:extLst>
          </p:cNvPr>
          <p:cNvCxnSpPr/>
          <p:nvPr/>
        </p:nvCxnSpPr>
        <p:spPr>
          <a:xfrm flipV="1">
            <a:off x="2043404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D3012-D105-6B26-E90C-CACCD93D12D7}"/>
              </a:ext>
            </a:extLst>
          </p:cNvPr>
          <p:cNvCxnSpPr/>
          <p:nvPr/>
        </p:nvCxnSpPr>
        <p:spPr>
          <a:xfrm flipV="1">
            <a:off x="4257870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4F8B9-C10C-A1ED-0CBD-A08F06C17A75}"/>
              </a:ext>
            </a:extLst>
          </p:cNvPr>
          <p:cNvCxnSpPr/>
          <p:nvPr/>
        </p:nvCxnSpPr>
        <p:spPr>
          <a:xfrm flipV="1">
            <a:off x="285827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804929-3AFE-B96D-2285-7169DD0B2CD1}"/>
              </a:ext>
            </a:extLst>
          </p:cNvPr>
          <p:cNvCxnSpPr/>
          <p:nvPr/>
        </p:nvCxnSpPr>
        <p:spPr>
          <a:xfrm flipV="1">
            <a:off x="3579845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EC5990-F695-6F40-AC30-99D77C2246C3}"/>
              </a:ext>
            </a:extLst>
          </p:cNvPr>
          <p:cNvCxnSpPr/>
          <p:nvPr/>
        </p:nvCxnSpPr>
        <p:spPr>
          <a:xfrm flipV="1">
            <a:off x="6814457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5228F-850B-C7E5-D2CA-9BF850A3E0BD}"/>
              </a:ext>
            </a:extLst>
          </p:cNvPr>
          <p:cNvCxnSpPr/>
          <p:nvPr/>
        </p:nvCxnSpPr>
        <p:spPr>
          <a:xfrm flipV="1">
            <a:off x="9028923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8CDA7-24AE-BB98-FE4E-9FC7C30F4EA2}"/>
              </a:ext>
            </a:extLst>
          </p:cNvPr>
          <p:cNvCxnSpPr/>
          <p:nvPr/>
        </p:nvCxnSpPr>
        <p:spPr>
          <a:xfrm flipV="1">
            <a:off x="7629331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78DBB4-501F-2381-7E3C-43E289008874}"/>
              </a:ext>
            </a:extLst>
          </p:cNvPr>
          <p:cNvCxnSpPr/>
          <p:nvPr/>
        </p:nvCxnSpPr>
        <p:spPr>
          <a:xfrm flipV="1">
            <a:off x="835089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C5227-CDD0-0F34-590B-57C8F5FFA527}"/>
              </a:ext>
            </a:extLst>
          </p:cNvPr>
          <p:cNvCxnSpPr/>
          <p:nvPr/>
        </p:nvCxnSpPr>
        <p:spPr>
          <a:xfrm flipV="1">
            <a:off x="9514114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F28AC-697C-B104-66AA-F173F70442D2}"/>
              </a:ext>
            </a:extLst>
          </p:cNvPr>
          <p:cNvCxnSpPr/>
          <p:nvPr/>
        </p:nvCxnSpPr>
        <p:spPr>
          <a:xfrm flipV="1">
            <a:off x="11728580" y="575698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C1CF3-E361-7848-0276-5E360F52FEBD}"/>
              </a:ext>
            </a:extLst>
          </p:cNvPr>
          <p:cNvCxnSpPr/>
          <p:nvPr/>
        </p:nvCxnSpPr>
        <p:spPr>
          <a:xfrm flipV="1">
            <a:off x="10328988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A26BE7-5F50-428C-5F72-57A8092AB4EE}"/>
              </a:ext>
            </a:extLst>
          </p:cNvPr>
          <p:cNvCxnSpPr/>
          <p:nvPr/>
        </p:nvCxnSpPr>
        <p:spPr>
          <a:xfrm flipV="1">
            <a:off x="11050555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77971-7106-21BE-981C-3D8551936BEE}"/>
              </a:ext>
            </a:extLst>
          </p:cNvPr>
          <p:cNvCxnSpPr/>
          <p:nvPr/>
        </p:nvCxnSpPr>
        <p:spPr>
          <a:xfrm flipV="1">
            <a:off x="4674637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E4CEF-B518-B053-B722-6D8D7684DF23}"/>
              </a:ext>
            </a:extLst>
          </p:cNvPr>
          <p:cNvCxnSpPr/>
          <p:nvPr/>
        </p:nvCxnSpPr>
        <p:spPr>
          <a:xfrm flipV="1">
            <a:off x="6889103" y="584873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BE33F-4DFD-1FF2-C884-D116953F1C24}"/>
              </a:ext>
            </a:extLst>
          </p:cNvPr>
          <p:cNvCxnSpPr/>
          <p:nvPr/>
        </p:nvCxnSpPr>
        <p:spPr>
          <a:xfrm flipV="1">
            <a:off x="5489511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CD911-C3B2-B84A-E3E5-2944DE0E5544}"/>
              </a:ext>
            </a:extLst>
          </p:cNvPr>
          <p:cNvCxnSpPr/>
          <p:nvPr/>
        </p:nvCxnSpPr>
        <p:spPr>
          <a:xfrm flipV="1">
            <a:off x="6211078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2F841-0BD7-C0BC-DD6D-CEB001730F5B}"/>
              </a:ext>
            </a:extLst>
          </p:cNvPr>
          <p:cNvSpPr/>
          <p:nvPr/>
        </p:nvSpPr>
        <p:spPr>
          <a:xfrm>
            <a:off x="709127" y="3517641"/>
            <a:ext cx="11019453" cy="167484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04826-C7D5-BE27-FDA3-DB38BA41A09C}"/>
              </a:ext>
            </a:extLst>
          </p:cNvPr>
          <p:cNvSpPr txBox="1"/>
          <p:nvPr/>
        </p:nvSpPr>
        <p:spPr>
          <a:xfrm>
            <a:off x="9769151" y="3149082"/>
            <a:ext cx="18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Process Allocation to various </a:t>
            </a:r>
            <a:r>
              <a:rPr lang="en-IN" dirty="0" err="1">
                <a:highlight>
                  <a:srgbClr val="FFFF00"/>
                </a:highlight>
              </a:rPr>
              <a:t>Appl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B55509-BEEF-7653-E113-80C547483EC6}"/>
              </a:ext>
            </a:extLst>
          </p:cNvPr>
          <p:cNvCxnSpPr/>
          <p:nvPr/>
        </p:nvCxnSpPr>
        <p:spPr>
          <a:xfrm flipV="1">
            <a:off x="2261118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55357D-43A6-CA1A-6AF4-09DA6BF1B910}"/>
              </a:ext>
            </a:extLst>
          </p:cNvPr>
          <p:cNvCxnSpPr/>
          <p:nvPr/>
        </p:nvCxnSpPr>
        <p:spPr>
          <a:xfrm flipV="1">
            <a:off x="4475584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9E7FD-F7E6-D301-AE05-6B0FAF735B0C}"/>
              </a:ext>
            </a:extLst>
          </p:cNvPr>
          <p:cNvCxnSpPr/>
          <p:nvPr/>
        </p:nvCxnSpPr>
        <p:spPr>
          <a:xfrm flipV="1">
            <a:off x="307599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3D8B7-7D1F-A9E0-9980-50DAA1821538}"/>
              </a:ext>
            </a:extLst>
          </p:cNvPr>
          <p:cNvCxnSpPr/>
          <p:nvPr/>
        </p:nvCxnSpPr>
        <p:spPr>
          <a:xfrm flipV="1">
            <a:off x="3797559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EED3D9-8BD2-5AD8-2E4B-DD1EDDE8FEC5}"/>
              </a:ext>
            </a:extLst>
          </p:cNvPr>
          <p:cNvCxnSpPr/>
          <p:nvPr/>
        </p:nvCxnSpPr>
        <p:spPr>
          <a:xfrm flipV="1">
            <a:off x="7032171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B86A6D-75B0-6B44-DADC-E96D1F59848F}"/>
              </a:ext>
            </a:extLst>
          </p:cNvPr>
          <p:cNvCxnSpPr/>
          <p:nvPr/>
        </p:nvCxnSpPr>
        <p:spPr>
          <a:xfrm flipV="1">
            <a:off x="9246637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24F09-61AA-ED72-F35F-1F4BB23AA20A}"/>
              </a:ext>
            </a:extLst>
          </p:cNvPr>
          <p:cNvCxnSpPr/>
          <p:nvPr/>
        </p:nvCxnSpPr>
        <p:spPr>
          <a:xfrm flipV="1">
            <a:off x="7847045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2EC4EE-0450-58EB-D78D-53194C3272F0}"/>
              </a:ext>
            </a:extLst>
          </p:cNvPr>
          <p:cNvCxnSpPr/>
          <p:nvPr/>
        </p:nvCxnSpPr>
        <p:spPr>
          <a:xfrm flipV="1">
            <a:off x="856861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63C2C4-11C9-2ED7-948A-13491CCBCB51}"/>
              </a:ext>
            </a:extLst>
          </p:cNvPr>
          <p:cNvCxnSpPr/>
          <p:nvPr/>
        </p:nvCxnSpPr>
        <p:spPr>
          <a:xfrm flipV="1">
            <a:off x="9731828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16A276-86F6-36E4-BDBC-37D5F3D1A415}"/>
              </a:ext>
            </a:extLst>
          </p:cNvPr>
          <p:cNvCxnSpPr/>
          <p:nvPr/>
        </p:nvCxnSpPr>
        <p:spPr>
          <a:xfrm flipV="1">
            <a:off x="11946294" y="482703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8FB209-8E75-5379-A9DD-1EC00F34F3D0}"/>
              </a:ext>
            </a:extLst>
          </p:cNvPr>
          <p:cNvCxnSpPr/>
          <p:nvPr/>
        </p:nvCxnSpPr>
        <p:spPr>
          <a:xfrm flipV="1">
            <a:off x="10546702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57AFC1-FC45-691F-76EB-883673C79108}"/>
              </a:ext>
            </a:extLst>
          </p:cNvPr>
          <p:cNvCxnSpPr/>
          <p:nvPr/>
        </p:nvCxnSpPr>
        <p:spPr>
          <a:xfrm flipV="1">
            <a:off x="11268269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29E49D-8B22-5A5F-8C0D-46E7716CA3C4}"/>
              </a:ext>
            </a:extLst>
          </p:cNvPr>
          <p:cNvCxnSpPr/>
          <p:nvPr/>
        </p:nvCxnSpPr>
        <p:spPr>
          <a:xfrm flipV="1">
            <a:off x="4892351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FAF4B8-97FB-972E-0490-5723A948DE57}"/>
              </a:ext>
            </a:extLst>
          </p:cNvPr>
          <p:cNvCxnSpPr/>
          <p:nvPr/>
        </p:nvCxnSpPr>
        <p:spPr>
          <a:xfrm flipV="1">
            <a:off x="7106817" y="491878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C0777D-70CA-B0D0-5B59-735591D3A08E}"/>
              </a:ext>
            </a:extLst>
          </p:cNvPr>
          <p:cNvCxnSpPr/>
          <p:nvPr/>
        </p:nvCxnSpPr>
        <p:spPr>
          <a:xfrm flipV="1">
            <a:off x="5707225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CA59BD-E0B9-7687-843F-452E352CEF02}"/>
              </a:ext>
            </a:extLst>
          </p:cNvPr>
          <p:cNvCxnSpPr/>
          <p:nvPr/>
        </p:nvCxnSpPr>
        <p:spPr>
          <a:xfrm flipV="1">
            <a:off x="6428792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C4B87D-9D64-E012-02FA-909FCC187FC8}"/>
              </a:ext>
            </a:extLst>
          </p:cNvPr>
          <p:cNvSpPr/>
          <p:nvPr/>
        </p:nvSpPr>
        <p:spPr>
          <a:xfrm>
            <a:off x="998376" y="3844212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21D4A9-A0BA-E041-E451-D495F7046243}"/>
              </a:ext>
            </a:extLst>
          </p:cNvPr>
          <p:cNvSpPr/>
          <p:nvPr/>
        </p:nvSpPr>
        <p:spPr>
          <a:xfrm>
            <a:off x="2855166" y="3865984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BF114BF-81AD-246E-799C-BB352E756FCE}"/>
              </a:ext>
            </a:extLst>
          </p:cNvPr>
          <p:cNvSpPr/>
          <p:nvPr/>
        </p:nvSpPr>
        <p:spPr>
          <a:xfrm>
            <a:off x="4711956" y="3838768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Utility Apps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AA9D0E-86D0-CB17-5816-147802CF6494}"/>
              </a:ext>
            </a:extLst>
          </p:cNvPr>
          <p:cNvSpPr/>
          <p:nvPr/>
        </p:nvSpPr>
        <p:spPr>
          <a:xfrm>
            <a:off x="6602959" y="3783563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  <a:p>
            <a:pPr algn="ctr"/>
            <a:r>
              <a:rPr lang="en-IN" dirty="0"/>
              <a:t>Server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E5211E-A532-C866-CE59-C1806E5D6252}"/>
              </a:ext>
            </a:extLst>
          </p:cNvPr>
          <p:cNvSpPr/>
          <p:nvPr/>
        </p:nvSpPr>
        <p:spPr>
          <a:xfrm>
            <a:off x="8385112" y="3844211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 Runtime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CC12A-E2C8-B6D7-2261-A8CD18843E42}"/>
              </a:ext>
            </a:extLst>
          </p:cNvPr>
          <p:cNvSpPr/>
          <p:nvPr/>
        </p:nvSpPr>
        <p:spPr>
          <a:xfrm>
            <a:off x="1940767" y="746449"/>
            <a:ext cx="7921690" cy="2317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AE833-EB6F-5DA6-3B79-0FD682CADB15}"/>
              </a:ext>
            </a:extLst>
          </p:cNvPr>
          <p:cNvSpPr txBox="1"/>
          <p:nvPr/>
        </p:nvSpPr>
        <p:spPr>
          <a:xfrm>
            <a:off x="8285584" y="821094"/>
            <a:ext cx="148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App Process aka </a:t>
            </a:r>
            <a:r>
              <a:rPr lang="en-IN" dirty="0" err="1"/>
              <a:t>AppDomian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0DBF3-AF7D-5D91-26EA-64B9C8037577}"/>
              </a:ext>
            </a:extLst>
          </p:cNvPr>
          <p:cNvCxnSpPr>
            <a:cxnSpLocks/>
          </p:cNvCxnSpPr>
          <p:nvPr/>
        </p:nvCxnSpPr>
        <p:spPr>
          <a:xfrm flipV="1">
            <a:off x="1660850" y="746449"/>
            <a:ext cx="0" cy="277119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F60939-1223-274E-0C7B-42E69F3414CE}"/>
              </a:ext>
            </a:extLst>
          </p:cNvPr>
          <p:cNvSpPr txBox="1"/>
          <p:nvPr/>
        </p:nvSpPr>
        <p:spPr>
          <a:xfrm>
            <a:off x="167951" y="1156996"/>
            <a:ext cx="129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 for App Execution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4A3A5C-A22C-2998-0CF2-BE321F90D79C}"/>
              </a:ext>
            </a:extLst>
          </p:cNvPr>
          <p:cNvSpPr/>
          <p:nvPr/>
        </p:nvSpPr>
        <p:spPr>
          <a:xfrm>
            <a:off x="2192694" y="985935"/>
            <a:ext cx="1166326" cy="1900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516E9E-3ED9-3516-8041-AD6914E70F5F}"/>
              </a:ext>
            </a:extLst>
          </p:cNvPr>
          <p:cNvSpPr/>
          <p:nvPr/>
        </p:nvSpPr>
        <p:spPr>
          <a:xfrm>
            <a:off x="4323185" y="939280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F33539-78DE-B377-41C5-EC58C4B1A675}"/>
              </a:ext>
            </a:extLst>
          </p:cNvPr>
          <p:cNvSpPr/>
          <p:nvPr/>
        </p:nvSpPr>
        <p:spPr>
          <a:xfrm>
            <a:off x="5808307" y="933061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75EC126-1DE5-088F-FBB8-F049A81F01E6}"/>
              </a:ext>
            </a:extLst>
          </p:cNvPr>
          <p:cNvSpPr/>
          <p:nvPr/>
        </p:nvSpPr>
        <p:spPr>
          <a:xfrm>
            <a:off x="7147250" y="963962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8108CB-2E75-B187-5821-F5A248A9FB9A}"/>
              </a:ext>
            </a:extLst>
          </p:cNvPr>
          <p:cNvSpPr/>
          <p:nvPr/>
        </p:nvSpPr>
        <p:spPr>
          <a:xfrm>
            <a:off x="4237655" y="1914726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EB2CCC6-5BFB-2461-C9EA-8458A90CF075}"/>
              </a:ext>
            </a:extLst>
          </p:cNvPr>
          <p:cNvSpPr/>
          <p:nvPr/>
        </p:nvSpPr>
        <p:spPr>
          <a:xfrm>
            <a:off x="5722777" y="1908507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8179F5-BA53-580E-FA1D-4B5776687A01}"/>
              </a:ext>
            </a:extLst>
          </p:cNvPr>
          <p:cNvSpPr/>
          <p:nvPr/>
        </p:nvSpPr>
        <p:spPr>
          <a:xfrm>
            <a:off x="7169019" y="1905388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8A7ACD7-13C8-7BD8-0EAA-943CE644218D}"/>
              </a:ext>
            </a:extLst>
          </p:cNvPr>
          <p:cNvCxnSpPr>
            <a:endCxn id="49" idx="0"/>
          </p:cNvCxnSpPr>
          <p:nvPr/>
        </p:nvCxnSpPr>
        <p:spPr>
          <a:xfrm rot="10800000" flipV="1">
            <a:off x="2775857" y="933061"/>
            <a:ext cx="2116494" cy="52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BABEE0A-56FF-3633-EDAC-F7C2783FE04E}"/>
              </a:ext>
            </a:extLst>
          </p:cNvPr>
          <p:cNvCxnSpPr>
            <a:stCxn id="53" idx="2"/>
            <a:endCxn id="49" idx="2"/>
          </p:cNvCxnSpPr>
          <p:nvPr/>
        </p:nvCxnSpPr>
        <p:spPr>
          <a:xfrm rot="5400000">
            <a:off x="3631363" y="1696814"/>
            <a:ext cx="333951" cy="2044961"/>
          </a:xfrm>
          <a:prstGeom prst="bentConnector3">
            <a:avLst>
              <a:gd name="adj1" fmla="val 16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3C7484D-933E-6C32-E18A-2447ACD21813}"/>
              </a:ext>
            </a:extLst>
          </p:cNvPr>
          <p:cNvCxnSpPr>
            <a:stCxn id="51" idx="2"/>
            <a:endCxn id="49" idx="3"/>
          </p:cNvCxnSpPr>
          <p:nvPr/>
        </p:nvCxnSpPr>
        <p:spPr>
          <a:xfrm rot="5400000">
            <a:off x="4692521" y="237153"/>
            <a:ext cx="365449" cy="303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E27E08-967E-5684-02B1-FBBDE02D56CB}"/>
              </a:ext>
            </a:extLst>
          </p:cNvPr>
          <p:cNvCxnSpPr>
            <a:stCxn id="54" idx="2"/>
            <a:endCxn id="49" idx="3"/>
          </p:cNvCxnSpPr>
          <p:nvPr/>
        </p:nvCxnSpPr>
        <p:spPr>
          <a:xfrm rot="5400000" flipH="1">
            <a:off x="4527481" y="767642"/>
            <a:ext cx="609997" cy="2946920"/>
          </a:xfrm>
          <a:prstGeom prst="bentConnector4">
            <a:avLst>
              <a:gd name="adj1" fmla="val -37476"/>
              <a:gd name="adj2" fmla="val 5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2F176-D9DF-2BF2-0040-D6D9B9921029}"/>
              </a:ext>
            </a:extLst>
          </p:cNvPr>
          <p:cNvCxnSpPr>
            <a:stCxn id="55" idx="2"/>
            <a:endCxn id="49" idx="3"/>
          </p:cNvCxnSpPr>
          <p:nvPr/>
        </p:nvCxnSpPr>
        <p:spPr>
          <a:xfrm rot="5400000" flipH="1">
            <a:off x="5252162" y="42961"/>
            <a:ext cx="606878" cy="4393162"/>
          </a:xfrm>
          <a:prstGeom prst="bentConnector4">
            <a:avLst>
              <a:gd name="adj1" fmla="val -37668"/>
              <a:gd name="adj2" fmla="val 5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D058F8-ED5B-8FA0-1ABB-4D5DE245C1D0}"/>
              </a:ext>
            </a:extLst>
          </p:cNvPr>
          <p:cNvCxnSpPr>
            <a:stCxn id="52" idx="2"/>
            <a:endCxn id="49" idx="3"/>
          </p:cNvCxnSpPr>
          <p:nvPr/>
        </p:nvCxnSpPr>
        <p:spPr>
          <a:xfrm rot="5400000">
            <a:off x="5377443" y="-416867"/>
            <a:ext cx="334548" cy="437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793102-2A89-F213-AA62-95683CC6A391}"/>
              </a:ext>
            </a:extLst>
          </p:cNvPr>
          <p:cNvCxnSpPr>
            <a:endCxn id="40" idx="0"/>
          </p:cNvCxnSpPr>
          <p:nvPr/>
        </p:nvCxnSpPr>
        <p:spPr>
          <a:xfrm rot="5400000">
            <a:off x="3025451" y="2653780"/>
            <a:ext cx="1673290" cy="751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00B22-5A27-4373-30D8-04353D1CFD12}"/>
              </a:ext>
            </a:extLst>
          </p:cNvPr>
          <p:cNvSpPr/>
          <p:nvPr/>
        </p:nvSpPr>
        <p:spPr>
          <a:xfrm>
            <a:off x="1324947" y="914400"/>
            <a:ext cx="2118049" cy="521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FBBED5E-9264-A81B-DF7B-F66EE8ADA2B0}"/>
              </a:ext>
            </a:extLst>
          </p:cNvPr>
          <p:cNvSpPr/>
          <p:nvPr/>
        </p:nvSpPr>
        <p:spPr>
          <a:xfrm>
            <a:off x="9601200" y="914400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BDBB9E-893E-6E4C-FBA0-F22F09B61BD4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356480" y="-3058108"/>
            <a:ext cx="12700" cy="794501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9194A-CCED-BA71-D676-A40B9F0293A0}"/>
              </a:ext>
            </a:extLst>
          </p:cNvPr>
          <p:cNvSpPr txBox="1"/>
          <p:nvPr/>
        </p:nvSpPr>
        <p:spPr>
          <a:xfrm>
            <a:off x="4907902" y="793102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Db Calls</a:t>
            </a:r>
            <a:endParaRPr lang="en-US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2168D21-A57A-6CB9-123A-4455C018A6F9}"/>
              </a:ext>
            </a:extLst>
          </p:cNvPr>
          <p:cNvSpPr/>
          <p:nvPr/>
        </p:nvSpPr>
        <p:spPr>
          <a:xfrm>
            <a:off x="4404048" y="4973216"/>
            <a:ext cx="2118049" cy="1586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9954A7-CC2B-4291-7B96-B1764D8BC802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3442996" y="3522306"/>
            <a:ext cx="2165790" cy="14509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D16A2E-4219-2502-C13D-F81C14CB24BA}"/>
              </a:ext>
            </a:extLst>
          </p:cNvPr>
          <p:cNvSpPr txBox="1"/>
          <p:nvPr/>
        </p:nvSpPr>
        <p:spPr>
          <a:xfrm>
            <a:off x="4516016" y="2911151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Files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02313781-61C3-B89E-9B80-538405C4A481}"/>
              </a:ext>
            </a:extLst>
          </p:cNvPr>
          <p:cNvSpPr/>
          <p:nvPr/>
        </p:nvSpPr>
        <p:spPr>
          <a:xfrm>
            <a:off x="9706947" y="2237401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A52A2B-2F55-2381-7322-386B9AE02B47}"/>
              </a:ext>
            </a:extLst>
          </p:cNvPr>
          <p:cNvCxnSpPr>
            <a:endCxn id="13" idx="1"/>
          </p:cNvCxnSpPr>
          <p:nvPr/>
        </p:nvCxnSpPr>
        <p:spPr>
          <a:xfrm>
            <a:off x="3442996" y="1987420"/>
            <a:ext cx="6991739" cy="2499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142A45-67A5-8B01-0601-98146D20A3A0}"/>
              </a:ext>
            </a:extLst>
          </p:cNvPr>
          <p:cNvSpPr/>
          <p:nvPr/>
        </p:nvSpPr>
        <p:spPr>
          <a:xfrm>
            <a:off x="7604449" y="4620600"/>
            <a:ext cx="1268963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C30F41-08D6-02EF-09D2-BE50C32065F9}"/>
              </a:ext>
            </a:extLst>
          </p:cNvPr>
          <p:cNvSpPr/>
          <p:nvPr/>
        </p:nvSpPr>
        <p:spPr>
          <a:xfrm>
            <a:off x="10374085" y="4572001"/>
            <a:ext cx="1576873" cy="1450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9ABEDC-CC5C-DBAC-491B-0E8404E47173}"/>
              </a:ext>
            </a:extLst>
          </p:cNvPr>
          <p:cNvSpPr/>
          <p:nvPr/>
        </p:nvSpPr>
        <p:spPr>
          <a:xfrm>
            <a:off x="9405257" y="4030824"/>
            <a:ext cx="301690" cy="6997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>
            <a:extLst>
              <a:ext uri="{FF2B5EF4-FFF2-40B4-BE49-F238E27FC236}">
                <a16:creationId xmlns:a16="http://schemas.microsoft.com/office/drawing/2014/main" id="{30111B68-8966-CE44-5BA4-BB23C9F09B79}"/>
              </a:ext>
            </a:extLst>
          </p:cNvPr>
          <p:cNvSpPr/>
          <p:nvPr/>
        </p:nvSpPr>
        <p:spPr>
          <a:xfrm>
            <a:off x="9344608" y="3522306"/>
            <a:ext cx="422988" cy="68502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F1936B-D344-2FD5-D589-6E9C0AF8262F}"/>
              </a:ext>
            </a:extLst>
          </p:cNvPr>
          <p:cNvCxnSpPr>
            <a:stCxn id="18" idx="0"/>
            <a:endCxn id="20" idx="3"/>
          </p:cNvCxnSpPr>
          <p:nvPr/>
        </p:nvCxnSpPr>
        <p:spPr>
          <a:xfrm rot="16200000" flipV="1">
            <a:off x="10111468" y="3520947"/>
            <a:ext cx="707182" cy="1394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5EFF334-44BF-7C5D-F5FA-E857F0BEB361}"/>
              </a:ext>
            </a:extLst>
          </p:cNvPr>
          <p:cNvCxnSpPr>
            <a:stCxn id="20" idx="1"/>
            <a:endCxn id="17" idx="0"/>
          </p:cNvCxnSpPr>
          <p:nvPr/>
        </p:nvCxnSpPr>
        <p:spPr>
          <a:xfrm rot="10800000" flipV="1">
            <a:off x="8238932" y="3864818"/>
            <a:ext cx="1105677" cy="755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D244BA8-E696-E72A-3099-835484447A38}"/>
              </a:ext>
            </a:extLst>
          </p:cNvPr>
          <p:cNvSpPr/>
          <p:nvPr/>
        </p:nvSpPr>
        <p:spPr>
          <a:xfrm>
            <a:off x="8546841" y="5859624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07127C-F04C-B026-E380-F326D141FE3A}"/>
              </a:ext>
            </a:extLst>
          </p:cNvPr>
          <p:cNvSpPr/>
          <p:nvPr/>
        </p:nvSpPr>
        <p:spPr>
          <a:xfrm>
            <a:off x="7947349" y="5822302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EF2538-96D1-A172-CA4E-38B2FBEC9378}"/>
              </a:ext>
            </a:extLst>
          </p:cNvPr>
          <p:cNvSpPr/>
          <p:nvPr/>
        </p:nvSpPr>
        <p:spPr>
          <a:xfrm>
            <a:off x="9344608" y="6005421"/>
            <a:ext cx="788437" cy="68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93F1DE-F73A-EE97-CD97-CD98FE728528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8997816" y="6001142"/>
            <a:ext cx="3118" cy="69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285D60-ADF7-FEB8-46B9-6BC9C252EA09}"/>
              </a:ext>
            </a:extLst>
          </p:cNvPr>
          <p:cNvSpPr/>
          <p:nvPr/>
        </p:nvSpPr>
        <p:spPr>
          <a:xfrm>
            <a:off x="2612571" y="2112210"/>
            <a:ext cx="508519" cy="34581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104D9D-77E0-0E60-BCA3-6EFBE2D4B885}"/>
              </a:ext>
            </a:extLst>
          </p:cNvPr>
          <p:cNvSpPr/>
          <p:nvPr/>
        </p:nvSpPr>
        <p:spPr>
          <a:xfrm>
            <a:off x="749559" y="457200"/>
            <a:ext cx="5346441" cy="5896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6951-1F1B-5104-C6D5-535832310786}"/>
              </a:ext>
            </a:extLst>
          </p:cNvPr>
          <p:cNvSpPr txBox="1"/>
          <p:nvPr/>
        </p:nvSpPr>
        <p:spPr>
          <a:xfrm>
            <a:off x="933061" y="671804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Env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9F944-C076-46C9-B9DF-EFDBD5424C8A}"/>
              </a:ext>
            </a:extLst>
          </p:cNvPr>
          <p:cNvSpPr/>
          <p:nvPr/>
        </p:nvSpPr>
        <p:spPr>
          <a:xfrm>
            <a:off x="7847045" y="1455575"/>
            <a:ext cx="3806889" cy="394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5638-B924-EE47-5601-10CF11B586A3}"/>
              </a:ext>
            </a:extLst>
          </p:cNvPr>
          <p:cNvSpPr txBox="1"/>
          <p:nvPr/>
        </p:nvSpPr>
        <p:spPr>
          <a:xfrm>
            <a:off x="8117633" y="1651518"/>
            <a:ext cx="332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OS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0E6504C-B685-253D-DB53-205603A0194D}"/>
              </a:ext>
            </a:extLst>
          </p:cNvPr>
          <p:cNvSpPr/>
          <p:nvPr/>
        </p:nvSpPr>
        <p:spPr>
          <a:xfrm>
            <a:off x="8780106" y="2649894"/>
            <a:ext cx="2743200" cy="240729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E634C7-038F-8E9C-312E-494E6EFF89AA}"/>
              </a:ext>
            </a:extLst>
          </p:cNvPr>
          <p:cNvSpPr/>
          <p:nvPr/>
        </p:nvSpPr>
        <p:spPr>
          <a:xfrm>
            <a:off x="1408921" y="1530220"/>
            <a:ext cx="1900335" cy="10170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FileStream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1FE00-BD1D-A17A-25C4-D34E14EDF1F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09256" y="2038739"/>
            <a:ext cx="3334140" cy="1488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FD35DC-4780-568D-8ABF-7BBC1BAB09D7}"/>
              </a:ext>
            </a:extLst>
          </p:cNvPr>
          <p:cNvSpPr txBox="1"/>
          <p:nvPr/>
        </p:nvSpPr>
        <p:spPr>
          <a:xfrm>
            <a:off x="6326155" y="5962261"/>
            <a:ext cx="54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Un-Managed Object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059BF-31A3-A6BA-2624-2B3CCAFAE260}"/>
              </a:ext>
            </a:extLst>
          </p:cNvPr>
          <p:cNvSpPr/>
          <p:nvPr/>
        </p:nvSpPr>
        <p:spPr>
          <a:xfrm>
            <a:off x="6643396" y="503853"/>
            <a:ext cx="615820" cy="6046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H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G</a:t>
            </a:r>
            <a:endParaRPr lang="en-US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358253-1302-7549-E96F-DB9F5E1C4D69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7259216" y="3526972"/>
            <a:ext cx="1520890" cy="326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7B7225-4176-3A6C-E78D-42B63556A9B1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053842" y="3058917"/>
            <a:ext cx="1112484" cy="2701736"/>
          </a:xfrm>
          <a:prstGeom prst="bentConnector4">
            <a:avLst>
              <a:gd name="adj1" fmla="val -20549"/>
              <a:gd name="adj2" fmla="val 71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E52A71-9B2F-F35C-90D7-CED0E8ACE2F6}"/>
              </a:ext>
            </a:extLst>
          </p:cNvPr>
          <p:cNvCxnSpPr>
            <a:endCxn id="7" idx="4"/>
          </p:cNvCxnSpPr>
          <p:nvPr/>
        </p:nvCxnSpPr>
        <p:spPr>
          <a:xfrm rot="10800000">
            <a:off x="2359090" y="2547258"/>
            <a:ext cx="4284307" cy="1418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CE7A0E-4248-422E-562E-502A94A8689A}"/>
              </a:ext>
            </a:extLst>
          </p:cNvPr>
          <p:cNvSpPr txBox="1"/>
          <p:nvPr/>
        </p:nvSpPr>
        <p:spPr>
          <a:xfrm>
            <a:off x="4918786" y="1091680"/>
            <a:ext cx="319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Handler</a:t>
            </a:r>
            <a:endParaRPr lang="en-US" b="1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9D80783E-147C-D426-1D13-4739C4B9B022}"/>
              </a:ext>
            </a:extLst>
          </p:cNvPr>
          <p:cNvSpPr/>
          <p:nvPr/>
        </p:nvSpPr>
        <p:spPr>
          <a:xfrm>
            <a:off x="1101012" y="5292598"/>
            <a:ext cx="4814596" cy="790961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ACF95-A40A-C36B-2957-E4C11EDA161C}"/>
              </a:ext>
            </a:extLst>
          </p:cNvPr>
          <p:cNvCxnSpPr/>
          <p:nvPr/>
        </p:nvCxnSpPr>
        <p:spPr>
          <a:xfrm>
            <a:off x="2359089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EE1258-F065-4A78-EBAA-16274E10EF54}"/>
              </a:ext>
            </a:extLst>
          </p:cNvPr>
          <p:cNvCxnSpPr/>
          <p:nvPr/>
        </p:nvCxnSpPr>
        <p:spPr>
          <a:xfrm>
            <a:off x="3116424" y="5292598"/>
            <a:ext cx="0" cy="88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72BB96-E865-AF26-6276-D58CA7D52181}"/>
              </a:ext>
            </a:extLst>
          </p:cNvPr>
          <p:cNvCxnSpPr/>
          <p:nvPr/>
        </p:nvCxnSpPr>
        <p:spPr>
          <a:xfrm>
            <a:off x="3937518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CEA3D-BBE8-1652-7136-17F639E9C98A}"/>
              </a:ext>
            </a:extLst>
          </p:cNvPr>
          <p:cNvCxnSpPr/>
          <p:nvPr/>
        </p:nvCxnSpPr>
        <p:spPr>
          <a:xfrm>
            <a:off x="4637314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C9E5-F67A-6EAD-67C1-0C99389AA087}"/>
              </a:ext>
            </a:extLst>
          </p:cNvPr>
          <p:cNvSpPr txBox="1"/>
          <p:nvPr/>
        </p:nvSpPr>
        <p:spPr>
          <a:xfrm>
            <a:off x="1365379" y="6186196"/>
            <a:ext cx="410235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Managed Heap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DFC166-BB39-19D3-B831-6C89FCB54444}"/>
              </a:ext>
            </a:extLst>
          </p:cNvPr>
          <p:cNvCxnSpPr/>
          <p:nvPr/>
        </p:nvCxnSpPr>
        <p:spPr>
          <a:xfrm rot="5400000">
            <a:off x="-325408" y="3711637"/>
            <a:ext cx="33815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178749-379B-1AED-75E3-804C65140AEE}"/>
              </a:ext>
            </a:extLst>
          </p:cNvPr>
          <p:cNvSpPr txBox="1"/>
          <p:nvPr/>
        </p:nvSpPr>
        <p:spPr>
          <a:xfrm>
            <a:off x="1113712" y="5511411"/>
            <a:ext cx="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90CFE-74C3-4B6C-4A17-3D88404BF7BB}"/>
              </a:ext>
            </a:extLst>
          </p:cNvPr>
          <p:cNvSpPr txBox="1"/>
          <p:nvPr/>
        </p:nvSpPr>
        <p:spPr>
          <a:xfrm>
            <a:off x="3937518" y="1945433"/>
            <a:ext cx="19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to Close </a:t>
            </a:r>
            <a:r>
              <a:rPr lang="en-IN" err="1"/>
              <a:t>gtom</a:t>
            </a:r>
            <a:r>
              <a:rPr lang="en-IN"/>
              <a:t> FileStream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1235</Words>
  <Application>Microsoft Office PowerPoint</Application>
  <PresentationFormat>Widescreen</PresentationFormat>
  <Paragraphs>339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156</cp:revision>
  <dcterms:created xsi:type="dcterms:W3CDTF">2023-06-19T05:55:24Z</dcterms:created>
  <dcterms:modified xsi:type="dcterms:W3CDTF">2023-06-22T05:40:36Z</dcterms:modified>
</cp:coreProperties>
</file>