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C2AFEDB-2440-6A25-2697-C4EEA7492DEF}"/>
              </a:ext>
            </a:extLst>
          </p:cNvPr>
          <p:cNvSpPr/>
          <p:nvPr/>
        </p:nvSpPr>
        <p:spPr>
          <a:xfrm>
            <a:off x="9116008" y="2407298"/>
            <a:ext cx="2397968" cy="14928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  <a:p>
            <a:pPr algn="ctr"/>
            <a:r>
              <a:rPr lang="en-IN" dirty="0"/>
              <a:t>Schema +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DE5E7-3CC6-21EA-5580-1FEF40241F30}"/>
              </a:ext>
            </a:extLst>
          </p:cNvPr>
          <p:cNvSpPr/>
          <p:nvPr/>
        </p:nvSpPr>
        <p:spPr>
          <a:xfrm>
            <a:off x="942392" y="1903445"/>
            <a:ext cx="2556588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16D6-3D73-9C0C-5EFB-31475FA410B1}"/>
              </a:ext>
            </a:extLst>
          </p:cNvPr>
          <p:cNvSpPr txBox="1"/>
          <p:nvPr/>
        </p:nvSpPr>
        <p:spPr>
          <a:xfrm>
            <a:off x="1045029" y="2099388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C8FC-E77A-F2D3-E2BC-73355EC8740F}"/>
              </a:ext>
            </a:extLst>
          </p:cNvPr>
          <p:cNvSpPr txBox="1"/>
          <p:nvPr/>
        </p:nvSpPr>
        <p:spPr>
          <a:xfrm>
            <a:off x="1166327" y="2752531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{</a:t>
            </a:r>
          </a:p>
          <a:p>
            <a:r>
              <a:rPr lang="en-IN" dirty="0"/>
              <a:t>  EmpNo,</a:t>
            </a:r>
          </a:p>
          <a:p>
            <a:r>
              <a:rPr lang="en-IN" dirty="0"/>
              <a:t>EmpName, Salary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EAF2924-057A-8CAF-8F47-282DB860CB93}"/>
              </a:ext>
            </a:extLst>
          </p:cNvPr>
          <p:cNvSpPr/>
          <p:nvPr/>
        </p:nvSpPr>
        <p:spPr>
          <a:xfrm>
            <a:off x="4954555" y="2080727"/>
            <a:ext cx="3116424" cy="2511881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Connections, Queries</a:t>
            </a:r>
            <a:endParaRPr lang="en-US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817196-817E-6033-D926-D4CEE79D4D2B}"/>
              </a:ext>
            </a:extLst>
          </p:cNvPr>
          <p:cNvCxnSpPr>
            <a:endCxn id="7" idx="0"/>
          </p:cNvCxnSpPr>
          <p:nvPr/>
        </p:nvCxnSpPr>
        <p:spPr>
          <a:xfrm flipV="1">
            <a:off x="3051110" y="2080727"/>
            <a:ext cx="3461657" cy="1268963"/>
          </a:xfrm>
          <a:prstGeom prst="bentConnector4">
            <a:avLst>
              <a:gd name="adj1" fmla="val 27493"/>
              <a:gd name="adj2" fmla="val 118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36E3F9-A886-D36C-1C77-5DF082B20810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5400000" flipH="1" flipV="1">
            <a:off x="8067673" y="2345289"/>
            <a:ext cx="692412" cy="3802225"/>
          </a:xfrm>
          <a:prstGeom prst="bentConnector3">
            <a:avLst>
              <a:gd name="adj1" fmla="val -33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BCDBF9-D714-F490-A9BD-D75881CB3D6D}"/>
              </a:ext>
            </a:extLst>
          </p:cNvPr>
          <p:cNvCxnSpPr>
            <a:stCxn id="2" idx="1"/>
            <a:endCxn id="7" idx="1"/>
          </p:cNvCxnSpPr>
          <p:nvPr/>
        </p:nvCxnSpPr>
        <p:spPr>
          <a:xfrm rot="16200000" flipH="1" flipV="1">
            <a:off x="7170089" y="191764"/>
            <a:ext cx="929370" cy="5360437"/>
          </a:xfrm>
          <a:prstGeom prst="bentConnector4">
            <a:avLst>
              <a:gd name="adj1" fmla="val -59736"/>
              <a:gd name="adj2" fmla="val 1042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6EC5C8-E49E-C394-B5D3-846247A72BFD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V="1">
            <a:off x="2108719" y="3336668"/>
            <a:ext cx="2845836" cy="616192"/>
          </a:xfrm>
          <a:prstGeom prst="bentConnector4">
            <a:avLst>
              <a:gd name="adj1" fmla="val 33443"/>
              <a:gd name="adj2" fmla="val 2409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6435014" y="4982547"/>
            <a:ext cx="1455576" cy="110101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Result Collection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1104</Words>
  <Application>Microsoft Office PowerPoint</Application>
  <PresentationFormat>Widescreen</PresentationFormat>
  <Paragraphs>282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129</cp:revision>
  <dcterms:created xsi:type="dcterms:W3CDTF">2023-06-19T05:55:24Z</dcterms:created>
  <dcterms:modified xsi:type="dcterms:W3CDTF">2023-06-21T07:10:47Z</dcterms:modified>
</cp:coreProperties>
</file>