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550506" y="5010539"/>
            <a:ext cx="8938726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</a:t>
            </a:r>
            <a:r>
              <a:rPr lang="en-IN" b="1"/>
              <a:t>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3077</Words>
  <Application>Microsoft Office PowerPoint</Application>
  <PresentationFormat>Widescreen</PresentationFormat>
  <Paragraphs>766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156</cp:revision>
  <dcterms:created xsi:type="dcterms:W3CDTF">2022-07-08T09:24:58Z</dcterms:created>
  <dcterms:modified xsi:type="dcterms:W3CDTF">2022-08-01T11:42:14Z</dcterms:modified>
</cp:coreProperties>
</file>