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3051</Words>
  <Application>Microsoft Office PowerPoint</Application>
  <PresentationFormat>Widescreen</PresentationFormat>
  <Paragraphs>758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154</cp:revision>
  <dcterms:created xsi:type="dcterms:W3CDTF">2022-07-08T09:24:58Z</dcterms:created>
  <dcterms:modified xsi:type="dcterms:W3CDTF">2022-08-01T09:52:30Z</dcterms:modified>
</cp:coreProperties>
</file>