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11C-A1A6-24E9-111F-A34C6F5E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52F23-D6C5-05AC-F005-2132C8A5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9188-226E-5D23-36D6-CC9E4FF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DB69-08AA-AA5A-C015-F48F71FA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9FE7-DA16-6F81-CD1A-1C667AF8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78-ED82-D8AF-644C-05CE18E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8B7F-D565-B896-D756-3647FB3F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D456-BE5D-236F-1E5C-404F972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DC6A-8142-F334-CDD9-5ADCDBD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2677-8705-3E69-9E1F-BE2F0DE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D301D-86AD-BC13-9385-B085A3C1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D1B0-2591-A3D4-17E8-5C0D5131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7E82-0A07-1D4D-AC05-DD1BB20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E56F-266E-AF03-4E26-87B2BE46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29FE-84FF-EF5E-41DF-982852BA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5AF4-5757-84A2-DB5A-EE80D96E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F8A-FFD3-138B-3C4D-8761C954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800A-9E2C-2045-0FDE-93EACC6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CCFF-7C89-A619-EB4C-B971961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F2BB-8F5A-B739-7053-B8EDDD00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2D3-3551-34DA-3AB3-697262C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2C8B-EB1D-25BE-32A6-0C12664D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26AE-0101-1C68-2296-ECB5E3F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8203-F6AF-59B9-B342-007E5DB2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3AA3-C593-117A-4FC0-94F80C1F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E455-143A-9FD0-EE44-E8834D9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CD5-1A70-167E-18FB-F737C1C6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9D18-C6A1-A09A-00ED-D893572B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2F7B-5950-843B-37AD-EDA7CA8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1A83-6560-DED6-F9CE-C97383A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43B3-3BD6-410C-2884-2303D04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FE3-32FA-2360-CD8A-13DE4A9C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5BDD-8EDD-A6F7-BEF2-CCD6C9D9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9784-1501-FD56-7C17-80C054C85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08E44-10B1-D117-676E-42889213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F7BA3-C411-A52E-B117-C1B1C2398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34EA-A698-4016-C538-1A957623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F6CCF-06B4-5A50-70A7-DB5C02B1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532-4D93-6192-BFF0-A437282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6E8-0843-111D-3263-E50CB2E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05B94-E423-641A-D7F2-77A0E7A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BCCB5-B2E6-8B9F-0E7C-15413E7E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0F8CB-D2BF-6537-C0B5-8B43E04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657D7-161E-0DF8-6574-50CE40E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B6C0-00E7-E9E2-AF91-BA81DB29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595-40B8-2F66-DB56-9C9BB75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ECB7-4FAF-F098-3B6B-FED283AD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5C0E-FE48-0622-55FC-12FAAC89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8EE-14E9-010D-5168-65615D62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5E04-78A2-D800-B6F0-CC04B651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1FCC-10B1-8BC7-DEDD-2A03A1EC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951D-11EA-F776-95CF-9530CE8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039-545D-2141-028A-E36AA5C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3388F-DD0A-D9D4-3485-4E81CF58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5E6B-D885-3694-1F6A-4E4BC07C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4C4E-9B24-70D4-34E6-6F01D9D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870D-73CA-0315-8B55-17543BFB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FA3C-3A88-7D84-8996-835617F5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C3B9F-5F09-A754-4DD9-F5BB84EB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250B-2992-C319-71FE-F41974E0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0E5E-696B-FC04-1A20-C47CFE72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07E5-B049-4D90-B4EE-E46AA32988F2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D129-6026-E373-C9EB-D0D038C38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0A3A-3CF7-BD27-DB4A-2398374C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0E82A-20B6-353E-FA2C-208C36CC25B9}"/>
              </a:ext>
            </a:extLst>
          </p:cNvPr>
          <p:cNvSpPr/>
          <p:nvPr/>
        </p:nvSpPr>
        <p:spPr>
          <a:xfrm>
            <a:off x="5337110" y="531846"/>
            <a:ext cx="4861249" cy="5673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EACF-6FB7-B93D-DE52-9E66DD0094C9}"/>
              </a:ext>
            </a:extLst>
          </p:cNvPr>
          <p:cNvSpPr txBox="1"/>
          <p:nvPr/>
        </p:nvSpPr>
        <p:spPr>
          <a:xfrm>
            <a:off x="5495731" y="653142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59DE7-8584-FFF3-0037-EA1972864ED4}"/>
              </a:ext>
            </a:extLst>
          </p:cNvPr>
          <p:cNvSpPr/>
          <p:nvPr/>
        </p:nvSpPr>
        <p:spPr>
          <a:xfrm>
            <a:off x="5495731" y="1856792"/>
            <a:ext cx="4460032" cy="1866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Server-Side Web Pages</a:t>
            </a:r>
          </a:p>
          <a:p>
            <a:pPr algn="ctr"/>
            <a:r>
              <a:rPr lang="en-US" b="1" dirty="0"/>
              <a:t>.aspx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6CC72-DFFD-3483-6F86-D5E368B98F35}"/>
              </a:ext>
            </a:extLst>
          </p:cNvPr>
          <p:cNvSpPr/>
          <p:nvPr/>
        </p:nvSpPr>
        <p:spPr>
          <a:xfrm>
            <a:off x="5537718" y="3903307"/>
            <a:ext cx="4460032" cy="1866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16E4ED-B822-8C72-D184-658C4DB82334}"/>
              </a:ext>
            </a:extLst>
          </p:cNvPr>
          <p:cNvSpPr/>
          <p:nvPr/>
        </p:nvSpPr>
        <p:spPr>
          <a:xfrm>
            <a:off x="149290" y="914400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93EDF-14B0-4F94-E31F-290D3F491591}"/>
              </a:ext>
            </a:extLst>
          </p:cNvPr>
          <p:cNvSpPr/>
          <p:nvPr/>
        </p:nvSpPr>
        <p:spPr>
          <a:xfrm>
            <a:off x="5537718" y="1110343"/>
            <a:ext cx="4418045" cy="485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Aspnet_isapi.dll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87C133-B0F2-DBD4-87C1-B85BE7C1B888}"/>
              </a:ext>
            </a:extLst>
          </p:cNvPr>
          <p:cNvSpPr/>
          <p:nvPr/>
        </p:nvSpPr>
        <p:spPr>
          <a:xfrm>
            <a:off x="5337110" y="1283731"/>
            <a:ext cx="326572" cy="23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BC72BFE-0577-D574-B834-3ABCFF5D6FBB}"/>
              </a:ext>
            </a:extLst>
          </p:cNvPr>
          <p:cNvSpPr/>
          <p:nvPr/>
        </p:nvSpPr>
        <p:spPr>
          <a:xfrm>
            <a:off x="9078686" y="1421363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89F846A-CEBA-B333-BAC7-C3549A040360}"/>
              </a:ext>
            </a:extLst>
          </p:cNvPr>
          <p:cNvSpPr/>
          <p:nvPr/>
        </p:nvSpPr>
        <p:spPr>
          <a:xfrm>
            <a:off x="8836090" y="2817845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529A12D-AC43-B43B-AE6A-9901DAB41C3A}"/>
              </a:ext>
            </a:extLst>
          </p:cNvPr>
          <p:cNvSpPr/>
          <p:nvPr/>
        </p:nvSpPr>
        <p:spPr>
          <a:xfrm rot="11063412">
            <a:off x="8784228" y="3199823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C113A-D991-1035-D136-8F17D60EA646}"/>
              </a:ext>
            </a:extLst>
          </p:cNvPr>
          <p:cNvSpPr txBox="1"/>
          <p:nvPr/>
        </p:nvSpPr>
        <p:spPr>
          <a:xfrm>
            <a:off x="10398967" y="143861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will be Executed for the First Time. Tis will initialize the State with all variable declared at Page class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5487D-E677-F9AD-C935-00DB18688231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 flipV="1">
            <a:off x="9876042" y="1436523"/>
            <a:ext cx="522925" cy="1675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030F4E-7726-653F-EB04-2E3501096245}"/>
              </a:ext>
            </a:extLst>
          </p:cNvPr>
          <p:cNvSpPr/>
          <p:nvPr/>
        </p:nvSpPr>
        <p:spPr>
          <a:xfrm>
            <a:off x="8896739" y="3618107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554C1D-6E0E-785B-C098-A0D3FA28563D}"/>
              </a:ext>
            </a:extLst>
          </p:cNvPr>
          <p:cNvSpPr/>
          <p:nvPr/>
        </p:nvSpPr>
        <p:spPr>
          <a:xfrm rot="10800000">
            <a:off x="6091335" y="3419670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DDFDA8-F3BB-E83A-419B-A56236A921CF}"/>
              </a:ext>
            </a:extLst>
          </p:cNvPr>
          <p:cNvSpPr/>
          <p:nvPr/>
        </p:nvSpPr>
        <p:spPr>
          <a:xfrm rot="10800000">
            <a:off x="5783658" y="1530146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7D439E8-4FCB-C487-45C9-007498381020}"/>
              </a:ext>
            </a:extLst>
          </p:cNvPr>
          <p:cNvSpPr/>
          <p:nvPr/>
        </p:nvSpPr>
        <p:spPr>
          <a:xfrm>
            <a:off x="174172" y="1682696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B985CAC-EC29-6336-4DB0-B12279C736B9}"/>
              </a:ext>
            </a:extLst>
          </p:cNvPr>
          <p:cNvSpPr/>
          <p:nvPr/>
        </p:nvSpPr>
        <p:spPr>
          <a:xfrm>
            <a:off x="85999" y="2441435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(Data in TextBox and Set Button) 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A5735DE-DCBB-CCCA-1824-C8F3F1180AB0}"/>
              </a:ext>
            </a:extLst>
          </p:cNvPr>
          <p:cNvSpPr/>
          <p:nvPr/>
        </p:nvSpPr>
        <p:spPr>
          <a:xfrm>
            <a:off x="110881" y="3209731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576EB-6E76-605C-5889-4E035C4C2A3B}"/>
              </a:ext>
            </a:extLst>
          </p:cNvPr>
          <p:cNvSpPr txBox="1"/>
          <p:nvPr/>
        </p:nvSpPr>
        <p:spPr>
          <a:xfrm>
            <a:off x="10323911" y="2789853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Set Button Click, Data Read from TextBox and saved to Global Variable and Response is Send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C6CF20D-EF0E-3D22-C2F2-F526CF951FF5}"/>
              </a:ext>
            </a:extLst>
          </p:cNvPr>
          <p:cNvCxnSpPr>
            <a:cxnSpLocks/>
            <a:stCxn id="14" idx="1"/>
            <a:endCxn id="26" idx="1"/>
          </p:cNvCxnSpPr>
          <p:nvPr/>
        </p:nvCxnSpPr>
        <p:spPr>
          <a:xfrm rot="16200000" flipH="1">
            <a:off x="9640798" y="3399402"/>
            <a:ext cx="845512" cy="520714"/>
          </a:xfrm>
          <a:prstGeom prst="bentConnector4">
            <a:avLst>
              <a:gd name="adj1" fmla="val -27037"/>
              <a:gd name="adj2" fmla="val 533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06832E-9631-7111-C16F-D17733B22F2D}"/>
              </a:ext>
            </a:extLst>
          </p:cNvPr>
          <p:cNvSpPr/>
          <p:nvPr/>
        </p:nvSpPr>
        <p:spPr>
          <a:xfrm>
            <a:off x="105204" y="3903307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(Get Button Click) 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378D981-3F4A-D684-D6D6-196501893EE9}"/>
              </a:ext>
            </a:extLst>
          </p:cNvPr>
          <p:cNvSpPr/>
          <p:nvPr/>
        </p:nvSpPr>
        <p:spPr>
          <a:xfrm>
            <a:off x="130086" y="4671603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3053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8F04B-FBB0-01A9-0DD6-94D9472182E0}"/>
              </a:ext>
            </a:extLst>
          </p:cNvPr>
          <p:cNvSpPr/>
          <p:nvPr/>
        </p:nvSpPr>
        <p:spPr>
          <a:xfrm>
            <a:off x="419878" y="895739"/>
            <a:ext cx="11430000" cy="1614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CD2E2-DDF4-BC99-06C1-36B4F364FA5F}"/>
              </a:ext>
            </a:extLst>
          </p:cNvPr>
          <p:cNvSpPr/>
          <p:nvPr/>
        </p:nvSpPr>
        <p:spPr>
          <a:xfrm>
            <a:off x="2939143" y="877078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53314-231D-25FE-EF6F-4622DEE8D8A4}"/>
              </a:ext>
            </a:extLst>
          </p:cNvPr>
          <p:cNvSpPr txBox="1"/>
          <p:nvPr/>
        </p:nvSpPr>
        <p:spPr>
          <a:xfrm>
            <a:off x="419878" y="1054359"/>
            <a:ext cx="24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Header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43126-6814-6ED7-B8AB-40E035C55AF4}"/>
              </a:ext>
            </a:extLst>
          </p:cNvPr>
          <p:cNvSpPr/>
          <p:nvPr/>
        </p:nvSpPr>
        <p:spPr>
          <a:xfrm>
            <a:off x="8605937" y="891074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B0F47-C2C2-F08C-B3FF-7D5E766EA426}"/>
              </a:ext>
            </a:extLst>
          </p:cNvPr>
          <p:cNvSpPr txBox="1"/>
          <p:nvPr/>
        </p:nvSpPr>
        <p:spPr>
          <a:xfrm>
            <a:off x="3694922" y="895739"/>
            <a:ext cx="4590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Body</a:t>
            </a:r>
            <a:endParaRPr lang="en-US" sz="8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74867-6BA3-8267-D0D8-4768BDA96EA5}"/>
              </a:ext>
            </a:extLst>
          </p:cNvPr>
          <p:cNvSpPr/>
          <p:nvPr/>
        </p:nvSpPr>
        <p:spPr>
          <a:xfrm>
            <a:off x="419878" y="3862873"/>
            <a:ext cx="11430000" cy="25379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8A717-B63D-0686-5CCC-49CB7FC4E5CC}"/>
              </a:ext>
            </a:extLst>
          </p:cNvPr>
          <p:cNvSpPr/>
          <p:nvPr/>
        </p:nvSpPr>
        <p:spPr>
          <a:xfrm>
            <a:off x="3981061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BD953FA-035C-01BB-7104-49AA6F01D338}"/>
              </a:ext>
            </a:extLst>
          </p:cNvPr>
          <p:cNvCxnSpPr>
            <a:endCxn id="7" idx="0"/>
          </p:cNvCxnSpPr>
          <p:nvPr/>
        </p:nvCxnSpPr>
        <p:spPr>
          <a:xfrm>
            <a:off x="1427584" y="1977689"/>
            <a:ext cx="4707294" cy="1885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600C7-EA9B-C994-5353-39C45071D881}"/>
              </a:ext>
            </a:extLst>
          </p:cNvPr>
          <p:cNvSpPr txBox="1"/>
          <p:nvPr/>
        </p:nvSpPr>
        <p:spPr>
          <a:xfrm>
            <a:off x="643812" y="4030824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URL</a:t>
            </a:r>
          </a:p>
          <a:p>
            <a:endParaRPr lang="en-IN" dirty="0"/>
          </a:p>
          <a:p>
            <a:r>
              <a:rPr lang="en-IN" dirty="0"/>
              <a:t>Request Type : GET, POST, PUT, and DELETE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4BC31-B70E-5DB8-FDC7-7072DF1CA0BF}"/>
              </a:ext>
            </a:extLst>
          </p:cNvPr>
          <p:cNvSpPr/>
          <p:nvPr/>
        </p:nvSpPr>
        <p:spPr>
          <a:xfrm>
            <a:off x="8638592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80CDF-84F4-D644-A4ED-B0B5C1C1B085}"/>
              </a:ext>
            </a:extLst>
          </p:cNvPr>
          <p:cNvSpPr txBox="1"/>
          <p:nvPr/>
        </p:nvSpPr>
        <p:spPr>
          <a:xfrm>
            <a:off x="4170783" y="4030824"/>
            <a:ext cx="4348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Info</a:t>
            </a:r>
          </a:p>
          <a:p>
            <a:endParaRPr lang="en-IN" dirty="0"/>
          </a:p>
          <a:p>
            <a:r>
              <a:rPr lang="en-IN" dirty="0"/>
              <a:t>SessionID</a:t>
            </a:r>
          </a:p>
          <a:p>
            <a:endParaRPr lang="en-IN" dirty="0"/>
          </a:p>
          <a:p>
            <a:r>
              <a:rPr lang="en-IN" dirty="0"/>
              <a:t>ContentType: {}</a:t>
            </a:r>
          </a:p>
          <a:p>
            <a:endParaRPr lang="en-IN" dirty="0"/>
          </a:p>
          <a:p>
            <a:r>
              <a:rPr lang="en-IN" dirty="0" err="1"/>
              <a:t>Authotization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09794-AA67-936B-596B-D5137DC9B363}"/>
              </a:ext>
            </a:extLst>
          </p:cNvPr>
          <p:cNvSpPr txBox="1"/>
          <p:nvPr/>
        </p:nvSpPr>
        <p:spPr>
          <a:xfrm>
            <a:off x="9100459" y="4030824"/>
            <a:ext cx="259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or additional URL Information in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806889" y="3429000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750905" y="1794974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0894"/>
              </p:ext>
            </p:extLst>
          </p:nvPr>
        </p:nvGraphicFramePr>
        <p:xfrm>
          <a:off x="578498" y="5388480"/>
          <a:ext cx="978981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21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623321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083250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163391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591869" y="3287872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139958" y="1884784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25747" y="2869576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799324" y="2962417"/>
            <a:ext cx="270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Cheks</a:t>
            </a:r>
            <a:r>
              <a:rPr lang="en-IN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dirty="0"/>
              <a:t>Check if The Request Header has SessionID or Empty, if no session is a new is assigned</a:t>
            </a:r>
          </a:p>
          <a:p>
            <a:pPr marL="342900" indent="-342900">
              <a:buAutoNum type="arabicPeriod"/>
            </a:pPr>
            <a:r>
              <a:rPr lang="en-IN" dirty="0"/>
              <a:t>Store all session objects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139958" y="2541423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Request to Server to get the SessionID allocated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797560" y="2796334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918858" y="1227748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30471"/>
              </p:ext>
            </p:extLst>
          </p:nvPr>
        </p:nvGraphicFramePr>
        <p:xfrm>
          <a:off x="687356" y="4456051"/>
          <a:ext cx="107613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410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784410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190746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378074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XYDJD001nHHkk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11:30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OUT for more than server’s timeout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759822" y="2720646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307911" y="1317558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72401" y="2272071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967277" y="2395191"/>
            <a:ext cx="2708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Cheks</a:t>
            </a:r>
            <a:r>
              <a:rPr lang="en-IN" sz="1400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request with SessionID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Current Request Time and Compare it with last response Time </a:t>
            </a:r>
          </a:p>
          <a:p>
            <a:pPr marL="342900" indent="-342900">
              <a:buAutoNum type="arabicPeriod"/>
            </a:pPr>
            <a:r>
              <a:rPr lang="en-IN" sz="1400" dirty="0"/>
              <a:t>If difference is less than </a:t>
            </a:r>
            <a:r>
              <a:rPr lang="en-IN" sz="1400" dirty="0" err="1"/>
              <a:t>SessionTimeOut</a:t>
            </a: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307911" y="1974197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Request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3CDDC8-2075-BB7F-C39E-2650E5B75CFB}"/>
              </a:ext>
            </a:extLst>
          </p:cNvPr>
          <p:cNvSpPr/>
          <p:nvPr/>
        </p:nvSpPr>
        <p:spPr>
          <a:xfrm>
            <a:off x="4805265" y="93306"/>
            <a:ext cx="4758613" cy="6596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168FB4C-6AEB-6E8A-2700-446873F91BC3}"/>
              </a:ext>
            </a:extLst>
          </p:cNvPr>
          <p:cNvSpPr/>
          <p:nvPr/>
        </p:nvSpPr>
        <p:spPr>
          <a:xfrm>
            <a:off x="9815804" y="2276669"/>
            <a:ext cx="2034074" cy="1586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7CCC2-D8E4-9F5A-B37C-2AC61A870E4A}"/>
              </a:ext>
            </a:extLst>
          </p:cNvPr>
          <p:cNvSpPr/>
          <p:nvPr/>
        </p:nvSpPr>
        <p:spPr>
          <a:xfrm>
            <a:off x="5085184" y="270588"/>
            <a:ext cx="4105469" cy="5411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B5A4-5433-300E-14BD-6882E22D9B9C}"/>
              </a:ext>
            </a:extLst>
          </p:cNvPr>
          <p:cNvSpPr txBox="1"/>
          <p:nvPr/>
        </p:nvSpPr>
        <p:spPr>
          <a:xfrm>
            <a:off x="5085184" y="457200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App on IIS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CEF431-744F-5208-EC10-06A625055669}"/>
              </a:ext>
            </a:extLst>
          </p:cNvPr>
          <p:cNvSpPr/>
          <p:nvPr/>
        </p:nvSpPr>
        <p:spPr>
          <a:xfrm>
            <a:off x="5225142" y="4198775"/>
            <a:ext cx="3825551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ASP.NET Runtime 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25C7F-87BC-007A-5871-A2CE9DFCD107}"/>
              </a:ext>
            </a:extLst>
          </p:cNvPr>
          <p:cNvSpPr/>
          <p:nvPr/>
        </p:nvSpPr>
        <p:spPr>
          <a:xfrm>
            <a:off x="4982547" y="5868955"/>
            <a:ext cx="4404049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11B681B-896D-D1BD-535A-CBC171A2D43A}"/>
              </a:ext>
            </a:extLst>
          </p:cNvPr>
          <p:cNvSpPr/>
          <p:nvPr/>
        </p:nvSpPr>
        <p:spPr>
          <a:xfrm>
            <a:off x="6988629" y="5197151"/>
            <a:ext cx="429208" cy="88640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9B3ED0-258E-911C-1E3B-D67A3124ED72}"/>
              </a:ext>
            </a:extLst>
          </p:cNvPr>
          <p:cNvSpPr/>
          <p:nvPr/>
        </p:nvSpPr>
        <p:spPr>
          <a:xfrm>
            <a:off x="5225141" y="1202092"/>
            <a:ext cx="3825551" cy="2894045"/>
          </a:xfrm>
          <a:prstGeom prst="roundRect">
            <a:avLst>
              <a:gd name="adj" fmla="val 76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1B6D-8E5B-710E-9D95-55D928CE1A3F}"/>
              </a:ext>
            </a:extLst>
          </p:cNvPr>
          <p:cNvSpPr txBox="1"/>
          <p:nvPr/>
        </p:nvSpPr>
        <p:spPr>
          <a:xfrm>
            <a:off x="5607698" y="1324947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App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E2DE8-C28C-1392-7DDC-9C87A4AC54B0}"/>
              </a:ext>
            </a:extLst>
          </p:cNvPr>
          <p:cNvSpPr/>
          <p:nvPr/>
        </p:nvSpPr>
        <p:spPr>
          <a:xfrm>
            <a:off x="5505061" y="3429000"/>
            <a:ext cx="3303037" cy="433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12EA4-CB80-D5BF-0730-2850F5D6089E}"/>
              </a:ext>
            </a:extLst>
          </p:cNvPr>
          <p:cNvSpPr/>
          <p:nvPr/>
        </p:nvSpPr>
        <p:spPr>
          <a:xfrm>
            <a:off x="5505061" y="2836503"/>
            <a:ext cx="3303037" cy="4338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Logic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8D-B663-ACBA-AE31-AF9363C2E609}"/>
              </a:ext>
            </a:extLst>
          </p:cNvPr>
          <p:cNvSpPr/>
          <p:nvPr/>
        </p:nvSpPr>
        <p:spPr>
          <a:xfrm>
            <a:off x="5486397" y="1824909"/>
            <a:ext cx="3303037" cy="9097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Pages</a:t>
            </a:r>
            <a:endParaRPr lang="en-US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92247D-0FDB-DF64-ABCA-88B5832B6B9D}"/>
              </a:ext>
            </a:extLst>
          </p:cNvPr>
          <p:cNvSpPr/>
          <p:nvPr/>
        </p:nvSpPr>
        <p:spPr>
          <a:xfrm>
            <a:off x="503853" y="457200"/>
            <a:ext cx="4301412" cy="643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89D94B-66C5-7A38-6A1A-26E62D670E8F}"/>
              </a:ext>
            </a:extLst>
          </p:cNvPr>
          <p:cNvCxnSpPr>
            <a:stCxn id="12" idx="3"/>
            <a:endCxn id="2" idx="2"/>
          </p:cNvCxnSpPr>
          <p:nvPr/>
        </p:nvCxnSpPr>
        <p:spPr>
          <a:xfrm flipV="1">
            <a:off x="8808098" y="3069771"/>
            <a:ext cx="1007706" cy="576166"/>
          </a:xfrm>
          <a:prstGeom prst="bentConnector3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FF0D45-3C07-F759-D78C-16F79B823155}"/>
              </a:ext>
            </a:extLst>
          </p:cNvPr>
          <p:cNvSpPr/>
          <p:nvPr/>
        </p:nvSpPr>
        <p:spPr>
          <a:xfrm>
            <a:off x="5439747" y="186612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BDF58-FE12-A792-81D9-46F623FF680E}"/>
              </a:ext>
            </a:extLst>
          </p:cNvPr>
          <p:cNvSpPr txBox="1"/>
          <p:nvPr/>
        </p:nvSpPr>
        <p:spPr>
          <a:xfrm>
            <a:off x="7147249" y="167951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 is readable and Types looses its original behavior because each data is text e.g. EmpNo is numeric for app but when written in </a:t>
            </a:r>
            <a:r>
              <a:rPr lang="en-US" dirty="0" err="1"/>
              <a:t>textfile</a:t>
            </a:r>
            <a:r>
              <a:rPr lang="en-US" dirty="0"/>
              <a:t> its is string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B2AC21-54F2-4D87-639A-830F31029722}"/>
              </a:ext>
            </a:extLst>
          </p:cNvPr>
          <p:cNvSpPr/>
          <p:nvPr/>
        </p:nvSpPr>
        <p:spPr>
          <a:xfrm>
            <a:off x="8521959" y="2419738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D66C68B-B6B8-4FD4-A076-065C48F3CAA3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6904653" y="881743"/>
            <a:ext cx="2349759" cy="153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1A18FB-9014-2239-3F24-6EA02AD0CC8B}"/>
              </a:ext>
            </a:extLst>
          </p:cNvPr>
          <p:cNvSpPr txBox="1"/>
          <p:nvPr/>
        </p:nvSpPr>
        <p:spPr>
          <a:xfrm>
            <a:off x="10077061" y="2351314"/>
            <a:ext cx="1940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encoded, difficult to read. Ut the Binary is Platform Dependent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78F4D1-EC52-7B23-938E-DEF4374042F0}"/>
              </a:ext>
            </a:extLst>
          </p:cNvPr>
          <p:cNvSpPr/>
          <p:nvPr/>
        </p:nvSpPr>
        <p:spPr>
          <a:xfrm>
            <a:off x="5439747" y="4438263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D4B35A3-35B5-6BEF-9005-B73F0129199F}"/>
              </a:ext>
            </a:extLst>
          </p:cNvPr>
          <p:cNvCxnSpPr>
            <a:stCxn id="4" idx="4"/>
            <a:endCxn id="8" idx="6"/>
          </p:cNvCxnSpPr>
          <p:nvPr/>
        </p:nvCxnSpPr>
        <p:spPr>
          <a:xfrm rot="5400000">
            <a:off x="7417836" y="3296817"/>
            <a:ext cx="1323395" cy="2349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3069A6-595D-6501-EF64-938204FEA156}"/>
              </a:ext>
            </a:extLst>
          </p:cNvPr>
          <p:cNvSpPr txBox="1"/>
          <p:nvPr/>
        </p:nvSpPr>
        <p:spPr>
          <a:xfrm>
            <a:off x="7147249" y="5262465"/>
            <a:ext cx="369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Standard Mechanism of Sharing or transferring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A33D7-6092-CEE1-5079-EDBE372BA867}"/>
              </a:ext>
            </a:extLst>
          </p:cNvPr>
          <p:cNvSpPr txBox="1"/>
          <p:nvPr/>
        </p:nvSpPr>
        <p:spPr>
          <a:xfrm>
            <a:off x="401216" y="5663682"/>
            <a:ext cx="46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&lt;Eno&gt;1001&lt;/Eno&gt; </a:t>
            </a:r>
            <a:r>
              <a:rPr lang="en-US" dirty="0">
                <a:sym typeface="Wingdings" panose="05000000000000000000" pitchFamily="2" charset="2"/>
              </a:rPr>
              <a:t> &amp;lt;Eno&amp;gt;1001%20&amp;lt;&amp;</a:t>
            </a:r>
            <a:r>
              <a:rPr lang="en-US" dirty="0" err="1">
                <a:sym typeface="Wingdings" panose="05000000000000000000" pitchFamily="2" charset="2"/>
              </a:rPr>
              <a:t>gt</a:t>
            </a:r>
            <a:r>
              <a:rPr lang="en-US" dirty="0">
                <a:sym typeface="Wingdings" panose="05000000000000000000" pitchFamily="2" charset="2"/>
              </a:rPr>
              <a:t>; &lt;Eno value=1001/&gt;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A4716E-CC5B-3ACC-97CB-60C9979FB100}"/>
              </a:ext>
            </a:extLst>
          </p:cNvPr>
          <p:cNvCxnSpPr>
            <a:cxnSpLocks/>
            <a:stCxn id="8" idx="2"/>
            <a:endCxn id="16" idx="4"/>
          </p:cNvCxnSpPr>
          <p:nvPr/>
        </p:nvCxnSpPr>
        <p:spPr>
          <a:xfrm rot="10800000">
            <a:off x="2937589" y="3741576"/>
            <a:ext cx="2502159" cy="1391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61D19D-E8FD-E869-650D-0CDF5691A62C}"/>
              </a:ext>
            </a:extLst>
          </p:cNvPr>
          <p:cNvSpPr/>
          <p:nvPr/>
        </p:nvSpPr>
        <p:spPr>
          <a:xfrm>
            <a:off x="2205135" y="2351314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294B8-6939-0D25-A933-ECD3D9E8F90D}"/>
              </a:ext>
            </a:extLst>
          </p:cNvPr>
          <p:cNvSpPr txBox="1"/>
          <p:nvPr/>
        </p:nvSpPr>
        <p:spPr>
          <a:xfrm>
            <a:off x="174171" y="2603241"/>
            <a:ext cx="175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PlainText</a:t>
            </a:r>
            <a:r>
              <a:rPr lang="en-US" dirty="0"/>
              <a:t> Schema Based Data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C68F29-3F6B-24B1-8189-6483E06BC176}"/>
              </a:ext>
            </a:extLst>
          </p:cNvPr>
          <p:cNvSpPr/>
          <p:nvPr/>
        </p:nvSpPr>
        <p:spPr>
          <a:xfrm>
            <a:off x="5363547" y="2272003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gRPCx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64304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909688-FC35-62D7-9570-B8EEF99C7EAF}"/>
              </a:ext>
            </a:extLst>
          </p:cNvPr>
          <p:cNvSpPr/>
          <p:nvPr/>
        </p:nvSpPr>
        <p:spPr>
          <a:xfrm>
            <a:off x="1511559" y="597158"/>
            <a:ext cx="4954555" cy="316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Services aka all objects required by ASP.NET Core Apps </a:t>
            </a:r>
          </a:p>
          <a:p>
            <a:pPr algn="ctr"/>
            <a:r>
              <a:rPr lang="en-IN" b="1" dirty="0"/>
              <a:t>This is a Dependency Injection Container that registers</a:t>
            </a:r>
          </a:p>
          <a:p>
            <a:pPr algn="ctr"/>
            <a:r>
              <a:rPr lang="en-IN" b="1" dirty="0"/>
              <a:t>Objects are follows</a:t>
            </a:r>
          </a:p>
          <a:p>
            <a:pPr algn="ctr"/>
            <a:r>
              <a:rPr lang="en-IN" b="1" dirty="0"/>
              <a:t>DataAccess, Identity, Sessions, CORS, Caching, Messaging (RabbitMQ) Other Custom Objects required by app and created by developers, MVC Objects, API Objects, and Razor Page Objects</a:t>
            </a:r>
          </a:p>
          <a:p>
            <a:pPr algn="ctr"/>
            <a:endParaRPr lang="en-US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9EBA036-BF64-D0D1-FC6E-ADAD99522A4A}"/>
              </a:ext>
            </a:extLst>
          </p:cNvPr>
          <p:cNvSpPr/>
          <p:nvPr/>
        </p:nvSpPr>
        <p:spPr>
          <a:xfrm>
            <a:off x="74645" y="1035698"/>
            <a:ext cx="1362269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B922B-D321-E7C6-722F-F7435412BFF9}"/>
              </a:ext>
            </a:extLst>
          </p:cNvPr>
          <p:cNvSpPr/>
          <p:nvPr/>
        </p:nvSpPr>
        <p:spPr>
          <a:xfrm>
            <a:off x="914400" y="3890865"/>
            <a:ext cx="10608906" cy="2136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Exception Management, Https Redirection, Static Files,  Session, Routing, CORS, Custom Middlewares, Identity (Authentication and Authorization) , endpoints to map request with Razor Page, MVC Controller, API Controller</a:t>
            </a:r>
            <a:endParaRPr lang="en-US" sz="20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9A9B128-9E17-84B5-FB49-5B15449DC6FF}"/>
              </a:ext>
            </a:extLst>
          </p:cNvPr>
          <p:cNvCxnSpPr>
            <a:stCxn id="2" idx="3"/>
            <a:endCxn id="5" idx="3"/>
          </p:cNvCxnSpPr>
          <p:nvPr/>
        </p:nvCxnSpPr>
        <p:spPr>
          <a:xfrm>
            <a:off x="6466114" y="2178698"/>
            <a:ext cx="5057192" cy="2780523"/>
          </a:xfrm>
          <a:prstGeom prst="bentConnector3">
            <a:avLst>
              <a:gd name="adj1" fmla="val 10452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A9247E-7BC2-22E6-2976-17205774791A}"/>
              </a:ext>
            </a:extLst>
          </p:cNvPr>
          <p:cNvSpPr txBox="1"/>
          <p:nvPr/>
        </p:nvSpPr>
        <p:spPr>
          <a:xfrm>
            <a:off x="6867331" y="3179220"/>
            <a:ext cx="48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Middlewares, a replacement for </a:t>
            </a:r>
            <a:r>
              <a:rPr lang="en-IN" dirty="0" err="1"/>
              <a:t>HTTPHandlers</a:t>
            </a:r>
            <a:r>
              <a:rPr lang="en-IN" dirty="0"/>
              <a:t> and HttpModules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A8F1574-A3BB-F36E-85C5-1F31C33483D8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6440455" y="5805973"/>
            <a:ext cx="615820" cy="105902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B0A134-15C2-2AEE-FC17-9957AFBBB48C}"/>
              </a:ext>
            </a:extLst>
          </p:cNvPr>
          <p:cNvSpPr txBox="1"/>
          <p:nvPr/>
        </p:nvSpPr>
        <p:spPr>
          <a:xfrm>
            <a:off x="7380514" y="6260842"/>
            <a:ext cx="323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Further Execution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307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529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</cp:revision>
  <dcterms:created xsi:type="dcterms:W3CDTF">2022-12-28T07:19:13Z</dcterms:created>
  <dcterms:modified xsi:type="dcterms:W3CDTF">2023-01-04T05:52:20Z</dcterms:modified>
</cp:coreProperties>
</file>