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EFF6-C62F-5092-18DB-0EE98A3D5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F7856-1102-B2C0-BBFA-7F9F513A2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B356-25AC-ABB6-BC90-62DA5BC3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8F57-BB3D-C110-1FCF-4A85877F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397-5103-A175-0F93-DFBDDB2C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8331-F8A6-9354-1DBC-7143572A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30A8-352D-764C-85A5-A4085D2D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2932-C97C-4593-EF5D-5FEB4318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B586-AAAE-FA84-212E-7F667DDF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01D8-19DE-4FC1-A470-53797431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F590D-FE1F-004E-6802-5EC1901CB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07B0-A177-172B-5F74-00EDD6F0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12A2-0FC8-B964-46AF-41EFCA2E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9477-38F8-E52F-44BC-E89AD24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14F7-A63B-F0C3-9524-1326BC7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FDB1-CD43-41E3-19DA-7D20966C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F37A-A84A-7980-6C48-6CA2A01A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547E-AF3E-8599-C77F-D3869824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DFB4-FFCB-2197-5D9A-B0B2A39C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4F00-DDE5-97A1-64E8-B94CE07D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EFF9-177A-530F-75D6-D45F2B78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E1-B98A-7F2E-276E-B1127ADA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A53C-1C73-E5B9-D5C0-C8386235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0B95-FE10-2C31-EBD8-E72DC2E5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D99F-9080-CC7F-53AC-36BC2F5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90B-B02D-EF57-ADF7-B25B3AA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D58C-47BE-65E9-07B7-EA7E9E8A9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C9D82-2F87-C2B8-5D77-977AD8C8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1CD06-2D12-D566-F632-1C31602D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AD9A9-5294-3325-0B80-E16E7DA5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B7DC-F57C-DF23-5C15-46AD404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435B-0989-4D6D-7342-D27F0AF0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F41A4-4464-C19E-7F2C-A9447F20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1DD52-4BCD-F3B1-30A2-A3C49C40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0738B-E133-A561-752A-719AA819E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D585E-00E3-5FDF-823A-6DF4872CE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D92E3-CACB-491F-098B-87C8A217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1CCA4-1970-6ACD-93E6-736F9E78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ADDA8-5F32-B285-ED56-6EE0B3DC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B5FB-3114-A356-7E94-D3145B01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DD6A2-31BF-D557-4B87-7987A800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0A3B9-7ABF-2E24-4272-7D78A4E8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7139-D792-D72E-0BDC-EBEC2C54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2135F-19EE-93B5-FDA0-ED973FAE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CF4D6-3D05-926A-681B-93D4D6C0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BF366-6B9A-308D-CE16-7DE1A1C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337F-3C5F-ED5D-ECD4-1082F425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D766-7BC4-E0C5-A69D-0724D34B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8B921-4234-E79F-28C8-71A4CC255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AC2D-9723-0D3A-DEA4-1DF1AE7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79581-5462-C99B-0E1A-5B91A0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520E8-1F22-25B5-58E1-61338CD0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D26-AEC0-A5C9-4112-E213338E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A55B0-469C-3577-91DF-D748AF81D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43F8D-45AD-089D-D340-E850A436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DEA38-2A6D-4FCF-963F-45CED5AE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30D04-244F-240B-53F9-F4114FE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ECFC-55ED-B458-25C3-9D69C0A9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22648-3AE2-6786-D35C-A1352B7E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7EFB-0C52-EF3E-0DEE-35E849B9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C48B-88E3-037C-5AB1-CE6FA015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A6DE-F3FE-450E-B6D7-DFB343F61E0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DA86-1BA8-9270-DBDF-1450B41A3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E4E6-B464-ADFC-4D15-2BDBCF589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CAD5-C728-47C8-A0BF-9CD8CED8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7A0574D8-9E15-81D2-B75D-46D714DAF1C8}"/>
              </a:ext>
            </a:extLst>
          </p:cNvPr>
          <p:cNvSpPr/>
          <p:nvPr/>
        </p:nvSpPr>
        <p:spPr>
          <a:xfrm>
            <a:off x="9545216" y="2382417"/>
            <a:ext cx="2164702" cy="13995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40174-689A-982A-918B-E80073F9BB20}"/>
              </a:ext>
            </a:extLst>
          </p:cNvPr>
          <p:cNvSpPr/>
          <p:nvPr/>
        </p:nvSpPr>
        <p:spPr>
          <a:xfrm>
            <a:off x="6662058" y="587829"/>
            <a:ext cx="2164702" cy="533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EFE1F-6FCA-D879-6438-D71D47CA9E30}"/>
              </a:ext>
            </a:extLst>
          </p:cNvPr>
          <p:cNvSpPr/>
          <p:nvPr/>
        </p:nvSpPr>
        <p:spPr>
          <a:xfrm>
            <a:off x="3643605" y="1394926"/>
            <a:ext cx="2164702" cy="337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19D1A-CC54-04A0-1AA9-DD01A0CA19C5}"/>
              </a:ext>
            </a:extLst>
          </p:cNvPr>
          <p:cNvSpPr/>
          <p:nvPr/>
        </p:nvSpPr>
        <p:spPr>
          <a:xfrm>
            <a:off x="1054359" y="0"/>
            <a:ext cx="7772401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178B879-AE99-CCA4-D405-0320F784A88E}"/>
              </a:ext>
            </a:extLst>
          </p:cNvPr>
          <p:cNvSpPr/>
          <p:nvPr/>
        </p:nvSpPr>
        <p:spPr>
          <a:xfrm>
            <a:off x="4338735" y="419878"/>
            <a:ext cx="457200" cy="975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38136A2-E7B2-7E0A-E1B4-9DFB47747915}"/>
              </a:ext>
            </a:extLst>
          </p:cNvPr>
          <p:cNvSpPr/>
          <p:nvPr/>
        </p:nvSpPr>
        <p:spPr>
          <a:xfrm>
            <a:off x="7674430" y="419878"/>
            <a:ext cx="209937" cy="167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739D7FE8-8AFD-3014-B8FD-810C268E424E}"/>
              </a:ext>
            </a:extLst>
          </p:cNvPr>
          <p:cNvSpPr/>
          <p:nvPr/>
        </p:nvSpPr>
        <p:spPr>
          <a:xfrm>
            <a:off x="8826760" y="2929812"/>
            <a:ext cx="718456" cy="289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315E15-35B4-E77B-368C-99E14E7C193E}"/>
              </a:ext>
            </a:extLst>
          </p:cNvPr>
          <p:cNvSpPr/>
          <p:nvPr/>
        </p:nvSpPr>
        <p:spPr>
          <a:xfrm>
            <a:off x="1054359" y="2127380"/>
            <a:ext cx="1870790" cy="1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09A7B7B-00D1-BA7F-B4B7-A21F3E54312E}"/>
              </a:ext>
            </a:extLst>
          </p:cNvPr>
          <p:cNvSpPr/>
          <p:nvPr/>
        </p:nvSpPr>
        <p:spPr>
          <a:xfrm>
            <a:off x="1975758" y="419878"/>
            <a:ext cx="457200" cy="1707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6C3D89-F382-2FD6-D872-18934FDC52F8}"/>
              </a:ext>
            </a:extLst>
          </p:cNvPr>
          <p:cNvSpPr/>
          <p:nvPr/>
        </p:nvSpPr>
        <p:spPr>
          <a:xfrm>
            <a:off x="0" y="2239347"/>
            <a:ext cx="105435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1D6778F-F552-D2FA-C7BE-AC7CDBED4E89}"/>
              </a:ext>
            </a:extLst>
          </p:cNvPr>
          <p:cNvSpPr/>
          <p:nvPr/>
        </p:nvSpPr>
        <p:spPr>
          <a:xfrm>
            <a:off x="2920482" y="2382417"/>
            <a:ext cx="723123" cy="379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9ECE03-E426-DF72-19E2-EE786E9D6937}"/>
              </a:ext>
            </a:extLst>
          </p:cNvPr>
          <p:cNvSpPr/>
          <p:nvPr/>
        </p:nvSpPr>
        <p:spPr>
          <a:xfrm>
            <a:off x="5808307" y="1707502"/>
            <a:ext cx="853751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1404CA6-315A-FB72-4E75-C57DFDC5FA53}"/>
              </a:ext>
            </a:extLst>
          </p:cNvPr>
          <p:cNvSpPr/>
          <p:nvPr/>
        </p:nvSpPr>
        <p:spPr>
          <a:xfrm>
            <a:off x="5808307" y="3279709"/>
            <a:ext cx="928395" cy="597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2F8D9A4A-B3E7-2CEC-0758-AB3875D6858C}"/>
              </a:ext>
            </a:extLst>
          </p:cNvPr>
          <p:cNvSpPr/>
          <p:nvPr/>
        </p:nvSpPr>
        <p:spPr>
          <a:xfrm>
            <a:off x="2920482" y="3111758"/>
            <a:ext cx="723123" cy="3172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864CA972-330C-A5CC-6549-384955B84BB8}"/>
              </a:ext>
            </a:extLst>
          </p:cNvPr>
          <p:cNvSpPr/>
          <p:nvPr/>
        </p:nvSpPr>
        <p:spPr>
          <a:xfrm>
            <a:off x="0" y="3016898"/>
            <a:ext cx="1054359" cy="522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971497-E4BF-BF73-E715-02A8DD1B83E2}"/>
              </a:ext>
            </a:extLst>
          </p:cNvPr>
          <p:cNvSpPr/>
          <p:nvPr/>
        </p:nvSpPr>
        <p:spPr>
          <a:xfrm>
            <a:off x="149290" y="5486400"/>
            <a:ext cx="2957804" cy="9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1D8D60-930B-C569-45A9-C7C023118FB2}"/>
              </a:ext>
            </a:extLst>
          </p:cNvPr>
          <p:cNvCxnSpPr>
            <a:stCxn id="11" idx="2"/>
            <a:endCxn id="24" idx="3"/>
          </p:cNvCxnSpPr>
          <p:nvPr/>
        </p:nvCxnSpPr>
        <p:spPr>
          <a:xfrm rot="5400000">
            <a:off x="3320144" y="4556448"/>
            <a:ext cx="1192763" cy="1618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D545E97-9D57-5DBB-4E3E-4D786EB21B9C}"/>
              </a:ext>
            </a:extLst>
          </p:cNvPr>
          <p:cNvCxnSpPr>
            <a:stCxn id="7" idx="2"/>
            <a:endCxn id="24" idx="3"/>
          </p:cNvCxnSpPr>
          <p:nvPr/>
        </p:nvCxnSpPr>
        <p:spPr>
          <a:xfrm rot="5400000">
            <a:off x="5407091" y="3624943"/>
            <a:ext cx="37322" cy="4637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29E06F-B1FE-9092-A7B4-3CBF9A16BF66}"/>
              </a:ext>
            </a:extLst>
          </p:cNvPr>
          <p:cNvSpPr txBox="1"/>
          <p:nvPr/>
        </p:nvSpPr>
        <p:spPr>
          <a:xfrm>
            <a:off x="3265714" y="6120880"/>
            <a:ext cx="302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Registering Dependencies in Container as Services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D7B46D-AD73-78C6-E73A-28093B025F35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flipV="1">
            <a:off x="1628192" y="3782008"/>
            <a:ext cx="361562" cy="170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1F187DD-4500-5B5E-B764-1EB46A100C28}"/>
              </a:ext>
            </a:extLst>
          </p:cNvPr>
          <p:cNvSpPr txBox="1"/>
          <p:nvPr/>
        </p:nvSpPr>
        <p:spPr>
          <a:xfrm>
            <a:off x="681135" y="4460033"/>
            <a:ext cx="242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 Dependencies as per Need</a:t>
            </a:r>
          </a:p>
        </p:txBody>
      </p:sp>
    </p:spTree>
    <p:extLst>
      <p:ext uri="{BB962C8B-B14F-4D97-AF65-F5344CB8AC3E}">
        <p14:creationId xmlns:p14="http://schemas.microsoft.com/office/powerpoint/2010/main" val="63208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8F744C-1E84-74DA-8F8F-26D3A5C85879}"/>
              </a:ext>
            </a:extLst>
          </p:cNvPr>
          <p:cNvSpPr/>
          <p:nvPr/>
        </p:nvSpPr>
        <p:spPr>
          <a:xfrm>
            <a:off x="1222310" y="653143"/>
            <a:ext cx="2929812" cy="209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All</a:t>
            </a:r>
          </a:p>
          <a:p>
            <a:pPr algn="ctr"/>
            <a:r>
              <a:rPr lang="en-US" sz="3200" b="1" dirty="0"/>
              <a:t>Dependencies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FCD5C8-6110-D07D-B986-0279FECFED44}"/>
              </a:ext>
            </a:extLst>
          </p:cNvPr>
          <p:cNvSpPr/>
          <p:nvPr/>
        </p:nvSpPr>
        <p:spPr>
          <a:xfrm>
            <a:off x="6721150" y="805543"/>
            <a:ext cx="2929812" cy="209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All</a:t>
            </a:r>
          </a:p>
          <a:p>
            <a:pPr algn="ctr"/>
            <a:r>
              <a:rPr lang="en-US" sz="3200" b="1" dirty="0"/>
              <a:t>Middlewares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008443-C050-F26B-1729-C4E5683B556B}"/>
              </a:ext>
            </a:extLst>
          </p:cNvPr>
          <p:cNvSpPr/>
          <p:nvPr/>
        </p:nvSpPr>
        <p:spPr>
          <a:xfrm>
            <a:off x="6721150" y="3953069"/>
            <a:ext cx="2929812" cy="2099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API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804DAE8-9FE4-A4AE-8DA0-416B9538B5AB}"/>
              </a:ext>
            </a:extLst>
          </p:cNvPr>
          <p:cNvSpPr/>
          <p:nvPr/>
        </p:nvSpPr>
        <p:spPr>
          <a:xfrm>
            <a:off x="139959" y="1380931"/>
            <a:ext cx="108235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74A47D-897E-B3FE-88F1-3F164E52A0EF}"/>
              </a:ext>
            </a:extLst>
          </p:cNvPr>
          <p:cNvSpPr/>
          <p:nvPr/>
        </p:nvSpPr>
        <p:spPr>
          <a:xfrm>
            <a:off x="4152122" y="1441580"/>
            <a:ext cx="25690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158D1AC-AA44-0135-089A-DC2E419EE6C2}"/>
              </a:ext>
            </a:extLst>
          </p:cNvPr>
          <p:cNvSpPr/>
          <p:nvPr/>
        </p:nvSpPr>
        <p:spPr>
          <a:xfrm>
            <a:off x="8039880" y="2904931"/>
            <a:ext cx="404324" cy="1048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4E240DEB-F3E4-ECAA-04EF-3F231A1ED484}"/>
              </a:ext>
            </a:extLst>
          </p:cNvPr>
          <p:cNvSpPr/>
          <p:nvPr/>
        </p:nvSpPr>
        <p:spPr>
          <a:xfrm>
            <a:off x="7109927" y="2904931"/>
            <a:ext cx="634481" cy="10481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8004EB2-31AE-285A-8670-D562742CF18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H="1" flipV="1">
            <a:off x="3348136" y="-629818"/>
            <a:ext cx="3402560" cy="6273281"/>
          </a:xfrm>
          <a:prstGeom prst="bentConnector4">
            <a:avLst>
              <a:gd name="adj1" fmla="val -6718"/>
              <a:gd name="adj2" fmla="val 616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1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0BE030-8982-8BDA-E206-9E52922FB289}"/>
              </a:ext>
            </a:extLst>
          </p:cNvPr>
          <p:cNvSpPr/>
          <p:nvPr/>
        </p:nvSpPr>
        <p:spPr>
          <a:xfrm>
            <a:off x="158620" y="718457"/>
            <a:ext cx="11961845" cy="1138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26151-B940-4853-F80B-DBF5A183C5ED}"/>
              </a:ext>
            </a:extLst>
          </p:cNvPr>
          <p:cNvSpPr txBox="1"/>
          <p:nvPr/>
        </p:nvSpPr>
        <p:spPr>
          <a:xfrm>
            <a:off x="4254759" y="167951"/>
            <a:ext cx="40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78F5A-823C-2182-725B-E2B786C063E5}"/>
              </a:ext>
            </a:extLst>
          </p:cNvPr>
          <p:cNvSpPr/>
          <p:nvPr/>
        </p:nvSpPr>
        <p:spPr>
          <a:xfrm>
            <a:off x="3032449" y="718457"/>
            <a:ext cx="447869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A14F8-7898-8E2C-29BF-EE9541931B61}"/>
              </a:ext>
            </a:extLst>
          </p:cNvPr>
          <p:cNvSpPr/>
          <p:nvPr/>
        </p:nvSpPr>
        <p:spPr>
          <a:xfrm>
            <a:off x="8487749" y="718457"/>
            <a:ext cx="447869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678F-D227-8ED4-E7B5-1EB55E845B00}"/>
              </a:ext>
            </a:extLst>
          </p:cNvPr>
          <p:cNvSpPr txBox="1"/>
          <p:nvPr/>
        </p:nvSpPr>
        <p:spPr>
          <a:xfrm>
            <a:off x="251927" y="849086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0FFBE-686C-0A19-C405-A2D10A7F622A}"/>
              </a:ext>
            </a:extLst>
          </p:cNvPr>
          <p:cNvSpPr txBox="1"/>
          <p:nvPr/>
        </p:nvSpPr>
        <p:spPr>
          <a:xfrm>
            <a:off x="3387011" y="718457"/>
            <a:ext cx="510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Body : Contains the Data that is send to Server</a:t>
            </a:r>
          </a:p>
          <a:p>
            <a:r>
              <a:rPr lang="en-IN" dirty="0"/>
              <a:t>	1. JSON Data</a:t>
            </a:r>
          </a:p>
          <a:p>
            <a:r>
              <a:rPr lang="en-IN" dirty="0"/>
              <a:t>	2. Xml</a:t>
            </a:r>
          </a:p>
          <a:p>
            <a:r>
              <a:rPr lang="en-IN" dirty="0"/>
              <a:t>	3. Binaries (File Parts)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174B3-789E-52E7-F6DA-B1A32109B05D}"/>
              </a:ext>
            </a:extLst>
          </p:cNvPr>
          <p:cNvSpPr txBox="1"/>
          <p:nvPr/>
        </p:nvSpPr>
        <p:spPr>
          <a:xfrm>
            <a:off x="9060024" y="849086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D6DE0-F57B-A401-3CD5-C96FD8EA3467}"/>
              </a:ext>
            </a:extLst>
          </p:cNvPr>
          <p:cNvSpPr/>
          <p:nvPr/>
        </p:nvSpPr>
        <p:spPr>
          <a:xfrm>
            <a:off x="127521" y="3844212"/>
            <a:ext cx="11843655" cy="1726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FB4EDC-A233-0FB8-AD03-40DED470EF2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2467557" y="262420"/>
            <a:ext cx="2625794" cy="4537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B8869F-56EA-1B1D-64E0-9F99B5365B8B}"/>
              </a:ext>
            </a:extLst>
          </p:cNvPr>
          <p:cNvSpPr txBox="1"/>
          <p:nvPr/>
        </p:nvSpPr>
        <p:spPr>
          <a:xfrm>
            <a:off x="6186196" y="2593910"/>
            <a:ext cx="23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Header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94178-BB22-3111-2CA5-A54A558839E3}"/>
              </a:ext>
            </a:extLst>
          </p:cNvPr>
          <p:cNvSpPr/>
          <p:nvPr/>
        </p:nvSpPr>
        <p:spPr>
          <a:xfrm>
            <a:off x="3079101" y="3846730"/>
            <a:ext cx="447869" cy="17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A7CA6-47A0-CBD0-2C31-133FA72FFFD4}"/>
              </a:ext>
            </a:extLst>
          </p:cNvPr>
          <p:cNvSpPr txBox="1"/>
          <p:nvPr/>
        </p:nvSpPr>
        <p:spPr>
          <a:xfrm>
            <a:off x="158619" y="4030824"/>
            <a:ext cx="287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Server URL, this may contain the URL Parameters as well as Query Strings, as well as Route Values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D009B4-A55C-3864-92DC-4CBB0CFFCC64}"/>
              </a:ext>
            </a:extLst>
          </p:cNvPr>
          <p:cNvSpPr/>
          <p:nvPr/>
        </p:nvSpPr>
        <p:spPr>
          <a:xfrm>
            <a:off x="9000929" y="3844212"/>
            <a:ext cx="447869" cy="17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6909F-EE9A-C35E-57E6-68CA580CE27E}"/>
              </a:ext>
            </a:extLst>
          </p:cNvPr>
          <p:cNvSpPr txBox="1"/>
          <p:nvPr/>
        </p:nvSpPr>
        <p:spPr>
          <a:xfrm>
            <a:off x="3573623" y="3956180"/>
            <a:ext cx="524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Into: Content-Type, Data Types, Authorization Values aka additional Header Values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1ECDA-5FFF-4B65-998D-4D75EA7ECD68}"/>
              </a:ext>
            </a:extLst>
          </p:cNvPr>
          <p:cNvSpPr txBox="1"/>
          <p:nvPr/>
        </p:nvSpPr>
        <p:spPr>
          <a:xfrm>
            <a:off x="9448798" y="3906206"/>
            <a:ext cx="245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Header Info </a:t>
            </a:r>
          </a:p>
          <a:p>
            <a:r>
              <a:rPr lang="en-IN" dirty="0"/>
              <a:t>e.g. Version of API that will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8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924B58-AF52-78D4-725D-E6CE9A99B2B8}"/>
              </a:ext>
            </a:extLst>
          </p:cNvPr>
          <p:cNvSpPr/>
          <p:nvPr/>
        </p:nvSpPr>
        <p:spPr>
          <a:xfrm>
            <a:off x="8574832" y="942391"/>
            <a:ext cx="3284376" cy="425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8503D-1BA6-9035-1669-DFD596B37426}"/>
              </a:ext>
            </a:extLst>
          </p:cNvPr>
          <p:cNvSpPr/>
          <p:nvPr/>
        </p:nvSpPr>
        <p:spPr>
          <a:xfrm>
            <a:off x="497632" y="942392"/>
            <a:ext cx="3284376" cy="425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D97EC70-78BD-382E-3451-6570164B8D24}"/>
              </a:ext>
            </a:extLst>
          </p:cNvPr>
          <p:cNvSpPr/>
          <p:nvPr/>
        </p:nvSpPr>
        <p:spPr>
          <a:xfrm>
            <a:off x="3782008" y="1642188"/>
            <a:ext cx="4876800" cy="839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 (HttpRequest)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4F6E0-5987-81C3-10F9-D02805279E99}"/>
              </a:ext>
            </a:extLst>
          </p:cNvPr>
          <p:cNvSpPr/>
          <p:nvPr/>
        </p:nvSpPr>
        <p:spPr>
          <a:xfrm>
            <a:off x="8686800" y="1660849"/>
            <a:ext cx="1250302" cy="2808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</a:t>
            </a:r>
          </a:p>
          <a:p>
            <a:pPr algn="ctr"/>
            <a:r>
              <a:rPr lang="en-IN" b="1" dirty="0"/>
              <a:t>Context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Channel</a:t>
            </a:r>
            <a:endParaRPr lang="en-US" b="1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205A9F85-7654-ED5C-0BBF-A6CAE9408501}"/>
              </a:ext>
            </a:extLst>
          </p:cNvPr>
          <p:cNvSpPr/>
          <p:nvPr/>
        </p:nvSpPr>
        <p:spPr>
          <a:xfrm>
            <a:off x="3782008" y="3554964"/>
            <a:ext cx="4792824" cy="8397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Response (HttpResponse)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E260D62-926A-2E99-488E-A2538FB2401A}"/>
              </a:ext>
            </a:extLst>
          </p:cNvPr>
          <p:cNvSpPr/>
          <p:nvPr/>
        </p:nvSpPr>
        <p:spPr>
          <a:xfrm>
            <a:off x="3893976" y="2379305"/>
            <a:ext cx="223934" cy="100770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647511A-E32A-A0E4-4465-16D99BF39974}"/>
              </a:ext>
            </a:extLst>
          </p:cNvPr>
          <p:cNvSpPr/>
          <p:nvPr/>
        </p:nvSpPr>
        <p:spPr>
          <a:xfrm>
            <a:off x="8024327" y="2379305"/>
            <a:ext cx="289249" cy="104969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80757-C986-EDB9-03CF-6D9CEB659913}"/>
              </a:ext>
            </a:extLst>
          </p:cNvPr>
          <p:cNvSpPr txBox="1"/>
          <p:nvPr/>
        </p:nvSpPr>
        <p:spPr>
          <a:xfrm>
            <a:off x="4282751" y="2481943"/>
            <a:ext cx="3629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Authentication and Authorization</a:t>
            </a:r>
          </a:p>
          <a:p>
            <a:r>
              <a:rPr lang="en-IN" sz="1600" dirty="0"/>
              <a:t>Resource Based Execution</a:t>
            </a:r>
          </a:p>
          <a:p>
            <a:r>
              <a:rPr lang="en-IN" sz="1600" dirty="0"/>
              <a:t>Exceptions</a:t>
            </a:r>
          </a:p>
          <a:p>
            <a:r>
              <a:rPr lang="en-US" sz="1600" dirty="0"/>
              <a:t>Files</a:t>
            </a:r>
          </a:p>
          <a:p>
            <a:r>
              <a:rPr lang="en-US" sz="1400" dirty="0"/>
              <a:t>Any other custom Operations</a:t>
            </a:r>
          </a:p>
        </p:txBody>
      </p:sp>
    </p:spTree>
    <p:extLst>
      <p:ext uri="{BB962C8B-B14F-4D97-AF65-F5344CB8AC3E}">
        <p14:creationId xmlns:p14="http://schemas.microsoft.com/office/powerpoint/2010/main" val="23626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80BE46-927B-4306-83B2-675EC1F7D62C}"/>
              </a:ext>
            </a:extLst>
          </p:cNvPr>
          <p:cNvSpPr/>
          <p:nvPr/>
        </p:nvSpPr>
        <p:spPr>
          <a:xfrm>
            <a:off x="1054359" y="634481"/>
            <a:ext cx="10730204" cy="3219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BF5C4-ECB2-501D-0E73-22C32407BCF4}"/>
              </a:ext>
            </a:extLst>
          </p:cNvPr>
          <p:cNvSpPr txBox="1"/>
          <p:nvPr/>
        </p:nvSpPr>
        <p:spPr>
          <a:xfrm>
            <a:off x="1380931" y="102637"/>
            <a:ext cx="802432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Services, The Dependency Container aka DI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2FFC80-9342-AFB8-73B1-4CC6B2C076C2}"/>
              </a:ext>
            </a:extLst>
          </p:cNvPr>
          <p:cNvSpPr/>
          <p:nvPr/>
        </p:nvSpPr>
        <p:spPr>
          <a:xfrm>
            <a:off x="1194317" y="765110"/>
            <a:ext cx="1502229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DataContext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208705-7A0E-ED8C-26F5-F604C22841DD}"/>
              </a:ext>
            </a:extLst>
          </p:cNvPr>
          <p:cNvSpPr/>
          <p:nvPr/>
        </p:nvSpPr>
        <p:spPr>
          <a:xfrm>
            <a:off x="2988905" y="76510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563572-89BB-ADB2-05C4-B52B6D196CD4}"/>
              </a:ext>
            </a:extLst>
          </p:cNvPr>
          <p:cNvSpPr/>
          <p:nvPr/>
        </p:nvSpPr>
        <p:spPr>
          <a:xfrm>
            <a:off x="5138056" y="76510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Authorization</a:t>
            </a:r>
          </a:p>
          <a:p>
            <a:pPr algn="ctr"/>
            <a:r>
              <a:rPr lang="en-IN" dirty="0"/>
              <a:t>Identity + Token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9EDAED-E3A8-0E1E-0089-2C018E2968D0}"/>
              </a:ext>
            </a:extLst>
          </p:cNvPr>
          <p:cNvSpPr/>
          <p:nvPr/>
        </p:nvSpPr>
        <p:spPr>
          <a:xfrm>
            <a:off x="7203232" y="76510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9728EE-B5B5-92C3-7722-777858190876}"/>
              </a:ext>
            </a:extLst>
          </p:cNvPr>
          <p:cNvSpPr/>
          <p:nvPr/>
        </p:nvSpPr>
        <p:spPr>
          <a:xfrm>
            <a:off x="9072465" y="765108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70C47-40D0-6F18-E2B7-BA2D2577A033}"/>
              </a:ext>
            </a:extLst>
          </p:cNvPr>
          <p:cNvSpPr/>
          <p:nvPr/>
        </p:nvSpPr>
        <p:spPr>
          <a:xfrm>
            <a:off x="9072465" y="152088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Caching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67838-4472-92A9-3CEA-180446F53BDE}"/>
              </a:ext>
            </a:extLst>
          </p:cNvPr>
          <p:cNvSpPr/>
          <p:nvPr/>
        </p:nvSpPr>
        <p:spPr>
          <a:xfrm>
            <a:off x="6870441" y="1520889"/>
            <a:ext cx="173238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F6E363-9D63-7874-58E4-21B58C401060}"/>
              </a:ext>
            </a:extLst>
          </p:cNvPr>
          <p:cNvSpPr/>
          <p:nvPr/>
        </p:nvSpPr>
        <p:spPr>
          <a:xfrm>
            <a:off x="4182447" y="1520888"/>
            <a:ext cx="2278225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Application</a:t>
            </a:r>
          </a:p>
          <a:p>
            <a:pPr algn="ctr"/>
            <a:r>
              <a:rPr lang="en-IN" dirty="0"/>
              <a:t>Services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687C5B-F401-638C-2CBA-7648BEC4937A}"/>
              </a:ext>
            </a:extLst>
          </p:cNvPr>
          <p:cNvSpPr/>
          <p:nvPr/>
        </p:nvSpPr>
        <p:spPr>
          <a:xfrm>
            <a:off x="1190819" y="1520887"/>
            <a:ext cx="2855169" cy="68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 ASP.NET Core Services e.g. RabbitMQ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42E27-044F-0473-5763-34640D2039BF}"/>
              </a:ext>
            </a:extLst>
          </p:cNvPr>
          <p:cNvSpPr/>
          <p:nvPr/>
        </p:nvSpPr>
        <p:spPr>
          <a:xfrm>
            <a:off x="1190819" y="2444620"/>
            <a:ext cx="10500438" cy="1240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53A9F-ACBB-EBF2-3763-907A4DF6686E}"/>
              </a:ext>
            </a:extLst>
          </p:cNvPr>
          <p:cNvSpPr/>
          <p:nvPr/>
        </p:nvSpPr>
        <p:spPr>
          <a:xfrm>
            <a:off x="1380931" y="2528596"/>
            <a:ext cx="238863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AddControllers</a:t>
            </a:r>
            <a:r>
              <a:rPr lang="en-IN" dirty="0"/>
              <a:t>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Processing for API Controllers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9F36E5-A1E3-B18D-716C-25B4607B3A4F}"/>
              </a:ext>
            </a:extLst>
          </p:cNvPr>
          <p:cNvSpPr/>
          <p:nvPr/>
        </p:nvSpPr>
        <p:spPr>
          <a:xfrm>
            <a:off x="3855097" y="2551920"/>
            <a:ext cx="351958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AddControllersWithViews</a:t>
            </a:r>
            <a:r>
              <a:rPr lang="en-IN" sz="1600" dirty="0"/>
              <a:t>()</a:t>
            </a:r>
          </a:p>
          <a:p>
            <a:pPr algn="ctr"/>
            <a:endParaRPr lang="en-IN" sz="1600" dirty="0"/>
          </a:p>
          <a:p>
            <a:pPr algn="ctr"/>
            <a:r>
              <a:rPr lang="en-IN" sz="1600" dirty="0"/>
              <a:t>Processing for MVC and API Controllers and They Returns MVC Vies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40859-0FC2-EA16-A9CF-84B8D9CB6048}"/>
              </a:ext>
            </a:extLst>
          </p:cNvPr>
          <p:cNvSpPr/>
          <p:nvPr/>
        </p:nvSpPr>
        <p:spPr>
          <a:xfrm>
            <a:off x="7568683" y="2542589"/>
            <a:ext cx="2388636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AddRazorPages</a:t>
            </a:r>
            <a:r>
              <a:rPr lang="en-IN" dirty="0"/>
              <a:t>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Processing for Razor Web Pages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CA675-FAC4-46CD-F908-813B5D1AC0C1}"/>
              </a:ext>
            </a:extLst>
          </p:cNvPr>
          <p:cNvSpPr/>
          <p:nvPr/>
        </p:nvSpPr>
        <p:spPr>
          <a:xfrm>
            <a:off x="363893" y="3965508"/>
            <a:ext cx="11551298" cy="2220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6D9CB68-CE4E-66AA-395B-AF6C46919B93}"/>
              </a:ext>
            </a:extLst>
          </p:cNvPr>
          <p:cNvSpPr/>
          <p:nvPr/>
        </p:nvSpPr>
        <p:spPr>
          <a:xfrm>
            <a:off x="0" y="4002833"/>
            <a:ext cx="307910" cy="222068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B52F2-D2C4-2ED7-7D91-7D7362F3569B}"/>
              </a:ext>
            </a:extLst>
          </p:cNvPr>
          <p:cNvSpPr/>
          <p:nvPr/>
        </p:nvSpPr>
        <p:spPr>
          <a:xfrm>
            <a:off x="447869" y="4054151"/>
            <a:ext cx="192210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Exception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A1A34A-0531-27E9-B2D0-597C022F5D4C}"/>
              </a:ext>
            </a:extLst>
          </p:cNvPr>
          <p:cNvSpPr/>
          <p:nvPr/>
        </p:nvSpPr>
        <p:spPr>
          <a:xfrm>
            <a:off x="2696546" y="4077475"/>
            <a:ext cx="192210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HTTPSRedirection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ACE82-F5D3-F3FF-2A2E-01DB23B3BCFB}"/>
              </a:ext>
            </a:extLst>
          </p:cNvPr>
          <p:cNvSpPr/>
          <p:nvPr/>
        </p:nvSpPr>
        <p:spPr>
          <a:xfrm>
            <a:off x="5138056" y="4054151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HSTS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B732B3-F3D8-D5D4-84C1-1AD3F19FB582}"/>
              </a:ext>
            </a:extLst>
          </p:cNvPr>
          <p:cNvSpPr/>
          <p:nvPr/>
        </p:nvSpPr>
        <p:spPr>
          <a:xfrm>
            <a:off x="9170440" y="4124133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Routing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6F49EB-BB21-BBB1-936B-580D9A07B1C6}"/>
              </a:ext>
            </a:extLst>
          </p:cNvPr>
          <p:cNvSpPr/>
          <p:nvPr/>
        </p:nvSpPr>
        <p:spPr>
          <a:xfrm>
            <a:off x="7280990" y="407980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StaticFiles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E1A778-5A19-4341-26AA-8E65A5752481}"/>
              </a:ext>
            </a:extLst>
          </p:cNvPr>
          <p:cNvSpPr/>
          <p:nvPr/>
        </p:nvSpPr>
        <p:spPr>
          <a:xfrm>
            <a:off x="9187546" y="481459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UseSession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77904E-B153-3868-1F00-E9BD9B58F313}"/>
              </a:ext>
            </a:extLst>
          </p:cNvPr>
          <p:cNvSpPr/>
          <p:nvPr/>
        </p:nvSpPr>
        <p:spPr>
          <a:xfrm>
            <a:off x="7089714" y="482392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119ABD-24CA-52B9-4756-BB458335DC72}"/>
              </a:ext>
            </a:extLst>
          </p:cNvPr>
          <p:cNvSpPr/>
          <p:nvPr/>
        </p:nvSpPr>
        <p:spPr>
          <a:xfrm>
            <a:off x="4909461" y="481459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25D3D-8930-6F75-863E-E393C01F693C}"/>
              </a:ext>
            </a:extLst>
          </p:cNvPr>
          <p:cNvSpPr/>
          <p:nvPr/>
        </p:nvSpPr>
        <p:spPr>
          <a:xfrm>
            <a:off x="2527820" y="481459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Authorization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75B72-E873-DA40-1B40-8FF1959D444D}"/>
              </a:ext>
            </a:extLst>
          </p:cNvPr>
          <p:cNvSpPr/>
          <p:nvPr/>
        </p:nvSpPr>
        <p:spPr>
          <a:xfrm>
            <a:off x="905069" y="5495731"/>
            <a:ext cx="5965372" cy="597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6AA5EF-66E6-8278-1C09-01A50951E7B6}"/>
              </a:ext>
            </a:extLst>
          </p:cNvPr>
          <p:cNvSpPr/>
          <p:nvPr/>
        </p:nvSpPr>
        <p:spPr>
          <a:xfrm>
            <a:off x="1118117" y="5551721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BFEC0D-1ACF-DE08-55C8-AE6B7E7C2BCD}"/>
              </a:ext>
            </a:extLst>
          </p:cNvPr>
          <p:cNvSpPr/>
          <p:nvPr/>
        </p:nvSpPr>
        <p:spPr>
          <a:xfrm>
            <a:off x="4739951" y="5572708"/>
            <a:ext cx="1654627" cy="44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139688-2360-376D-4DA9-23D16A3904E7}"/>
              </a:ext>
            </a:extLst>
          </p:cNvPr>
          <p:cNvSpPr/>
          <p:nvPr/>
        </p:nvSpPr>
        <p:spPr>
          <a:xfrm>
            <a:off x="7568683" y="6223519"/>
            <a:ext cx="2247121" cy="531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Controller’s Execution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E316DD2-9C03-254C-227C-B88A6171F09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H="1">
            <a:off x="363893" y="2244012"/>
            <a:ext cx="11420670" cy="2831839"/>
          </a:xfrm>
          <a:prstGeom prst="bentConnector5">
            <a:avLst>
              <a:gd name="adj1" fmla="val -2002"/>
              <a:gd name="adj2" fmla="val 58814"/>
              <a:gd name="adj3" fmla="val 10200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CDC41A-4945-4961-A4C0-630D60F3B5FC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369976" y="4275753"/>
            <a:ext cx="326570" cy="2332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D480D6-9D00-477C-8E8E-AE28A709547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4618653" y="4275753"/>
            <a:ext cx="519403" cy="2332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13D4AC-3793-B2E1-5034-6E11CC9E0EC7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6792683" y="4275753"/>
            <a:ext cx="488307" cy="256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DFD5E-28A2-205B-9CC7-9816F3E9FCF4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8935617" y="4301410"/>
            <a:ext cx="234823" cy="443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9AB514D-0F08-347F-354C-50A12D3DE3F1}"/>
              </a:ext>
            </a:extLst>
          </p:cNvPr>
          <p:cNvCxnSpPr>
            <a:stCxn id="22" idx="3"/>
            <a:endCxn id="24" idx="3"/>
          </p:cNvCxnSpPr>
          <p:nvPr/>
        </p:nvCxnSpPr>
        <p:spPr>
          <a:xfrm>
            <a:off x="10825067" y="4345735"/>
            <a:ext cx="17106" cy="690465"/>
          </a:xfrm>
          <a:prstGeom prst="bentConnector3">
            <a:avLst>
              <a:gd name="adj1" fmla="val 1436373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3C80D2-4838-69E5-6E16-B9E0993A7E55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8744341" y="5036200"/>
            <a:ext cx="443205" cy="93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5A5696-F11E-2B94-3E45-6E5ED18D2C64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 flipV="1">
            <a:off x="6564088" y="5036200"/>
            <a:ext cx="525626" cy="93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655338-6138-4BF6-B2E4-C1FFE02E08FF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>
            <a:off x="4182447" y="5036200"/>
            <a:ext cx="72701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784C2A4-5207-156C-C842-7A92CCAA03B8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V="1">
            <a:off x="905070" y="5036199"/>
            <a:ext cx="1622751" cy="758111"/>
          </a:xfrm>
          <a:prstGeom prst="bentConnector3">
            <a:avLst>
              <a:gd name="adj1" fmla="val 11408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025C73-DFD1-7802-4FA3-6AF6FD2DC493}"/>
              </a:ext>
            </a:extLst>
          </p:cNvPr>
          <p:cNvCxnSpPr/>
          <p:nvPr/>
        </p:nvCxnSpPr>
        <p:spPr>
          <a:xfrm>
            <a:off x="2772744" y="5770986"/>
            <a:ext cx="1948546" cy="41987"/>
          </a:xfrm>
          <a:prstGeom prst="straightConnector1">
            <a:avLst/>
          </a:prstGeom>
          <a:ln w="28575"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B5D07D9-3DBF-E583-C83F-2F82CD6F1BC9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>
            <a:off x="6870441" y="5794311"/>
            <a:ext cx="1821803" cy="429208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8B9F07B-CE39-7D89-BFED-786701679872}"/>
              </a:ext>
            </a:extLst>
          </p:cNvPr>
          <p:cNvSpPr txBox="1"/>
          <p:nvPr/>
        </p:nvSpPr>
        <p:spPr>
          <a:xfrm>
            <a:off x="9957319" y="5572708"/>
            <a:ext cx="182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HttpContext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AE9DF4C-C720-7519-1B77-561B29A36507}"/>
              </a:ext>
            </a:extLst>
          </p:cNvPr>
          <p:cNvCxnSpPr>
            <a:stCxn id="31" idx="1"/>
            <a:endCxn id="28" idx="2"/>
          </p:cNvCxnSpPr>
          <p:nvPr/>
        </p:nvCxnSpPr>
        <p:spPr>
          <a:xfrm rot="10800000">
            <a:off x="3887755" y="6092891"/>
            <a:ext cx="3680928" cy="396551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E1486C8-BBD5-34B2-9690-730EF6676F1E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rot="16200000" flipV="1">
            <a:off x="3502481" y="5110456"/>
            <a:ext cx="237929" cy="532621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523A427-2C70-B7EE-6569-23B7D1908BA4}"/>
              </a:ext>
            </a:extLst>
          </p:cNvPr>
          <p:cNvCxnSpPr>
            <a:endCxn id="26" idx="2"/>
          </p:cNvCxnSpPr>
          <p:nvPr/>
        </p:nvCxnSpPr>
        <p:spPr>
          <a:xfrm>
            <a:off x="4182447" y="5036199"/>
            <a:ext cx="1554328" cy="221603"/>
          </a:xfrm>
          <a:prstGeom prst="bentConnector4">
            <a:avLst>
              <a:gd name="adj1" fmla="val 23387"/>
              <a:gd name="adj2" fmla="val 20315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9CCFCC2-189D-98BC-4F51-A0E710EA6853}"/>
              </a:ext>
            </a:extLst>
          </p:cNvPr>
          <p:cNvCxnSpPr>
            <a:stCxn id="26" idx="2"/>
            <a:endCxn id="25" idx="2"/>
          </p:cNvCxnSpPr>
          <p:nvPr/>
        </p:nvCxnSpPr>
        <p:spPr>
          <a:xfrm rot="16200000" flipH="1">
            <a:off x="6822236" y="4172340"/>
            <a:ext cx="9330" cy="2180253"/>
          </a:xfrm>
          <a:prstGeom prst="bentConnector3">
            <a:avLst>
              <a:gd name="adj1" fmla="val 2550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86404E4-C5DC-2E84-04F9-489D06C0736F}"/>
              </a:ext>
            </a:extLst>
          </p:cNvPr>
          <p:cNvCxnSpPr>
            <a:endCxn id="22" idx="2"/>
          </p:cNvCxnSpPr>
          <p:nvPr/>
        </p:nvCxnSpPr>
        <p:spPr>
          <a:xfrm rot="5400000" flipH="1" flipV="1">
            <a:off x="9857404" y="4667252"/>
            <a:ext cx="240264" cy="40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814E1C0-DFD7-2217-08F0-9E5312A0C110}"/>
              </a:ext>
            </a:extLst>
          </p:cNvPr>
          <p:cNvCxnSpPr>
            <a:stCxn id="22" idx="2"/>
            <a:endCxn id="23" idx="2"/>
          </p:cNvCxnSpPr>
          <p:nvPr/>
        </p:nvCxnSpPr>
        <p:spPr>
          <a:xfrm rot="5400000" flipH="1">
            <a:off x="9030866" y="3600450"/>
            <a:ext cx="44325" cy="1889450"/>
          </a:xfrm>
          <a:prstGeom prst="bentConnector3">
            <a:avLst>
              <a:gd name="adj1" fmla="val -51573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BE26A8A-606B-AFB6-1FCF-A864107BBCC5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 flipH="1">
            <a:off x="7024008" y="3438717"/>
            <a:ext cx="25657" cy="2142934"/>
          </a:xfrm>
          <a:prstGeom prst="bentConnector3">
            <a:avLst>
              <a:gd name="adj1" fmla="val -89098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505C30B-43EE-FEAB-9164-9401EE87389E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5400000">
            <a:off x="4799823" y="3355132"/>
            <a:ext cx="23324" cy="2307770"/>
          </a:xfrm>
          <a:prstGeom prst="bentConnector3">
            <a:avLst>
              <a:gd name="adj1" fmla="val 108010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D78D6B5-9395-4E8D-EBB1-74EF6B59F957}"/>
              </a:ext>
            </a:extLst>
          </p:cNvPr>
          <p:cNvCxnSpPr>
            <a:stCxn id="20" idx="2"/>
            <a:endCxn id="19" idx="2"/>
          </p:cNvCxnSpPr>
          <p:nvPr/>
        </p:nvCxnSpPr>
        <p:spPr>
          <a:xfrm rot="5400000" flipH="1">
            <a:off x="2521600" y="3384679"/>
            <a:ext cx="23324" cy="2248677"/>
          </a:xfrm>
          <a:prstGeom prst="bentConnector3">
            <a:avLst>
              <a:gd name="adj1" fmla="val -98010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24396C-621A-B214-A3D3-CA505FCD152B}"/>
              </a:ext>
            </a:extLst>
          </p:cNvPr>
          <p:cNvCxnSpPr>
            <a:stCxn id="25" idx="2"/>
            <a:endCxn id="24" idx="2"/>
          </p:cNvCxnSpPr>
          <p:nvPr/>
        </p:nvCxnSpPr>
        <p:spPr>
          <a:xfrm rot="5400000" flipH="1" flipV="1">
            <a:off x="8961279" y="4213551"/>
            <a:ext cx="9330" cy="2097832"/>
          </a:xfrm>
          <a:prstGeom prst="bentConnector3">
            <a:avLst>
              <a:gd name="adj1" fmla="val -2450161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61CD8BF-CCF7-2E96-B44A-C85B3D49B8C3}"/>
              </a:ext>
            </a:extLst>
          </p:cNvPr>
          <p:cNvCxnSpPr>
            <a:stCxn id="17" idx="1"/>
          </p:cNvCxnSpPr>
          <p:nvPr/>
        </p:nvCxnSpPr>
        <p:spPr>
          <a:xfrm rot="10800000" flipH="1">
            <a:off x="363893" y="2052733"/>
            <a:ext cx="83976" cy="3023118"/>
          </a:xfrm>
          <a:prstGeom prst="bentConnector4">
            <a:avLst>
              <a:gd name="adj1" fmla="val -272221"/>
              <a:gd name="adj2" fmla="val 6836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C2114AD-2CBB-0ADF-267C-22855B3FA378}"/>
              </a:ext>
            </a:extLst>
          </p:cNvPr>
          <p:cNvSpPr txBox="1"/>
          <p:nvPr/>
        </p:nvSpPr>
        <p:spPr>
          <a:xfrm>
            <a:off x="62207" y="1446245"/>
            <a:ext cx="99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Response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6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8FCA1C-948E-D568-9B83-F5A5E483F544}"/>
              </a:ext>
            </a:extLst>
          </p:cNvPr>
          <p:cNvSpPr/>
          <p:nvPr/>
        </p:nvSpPr>
        <p:spPr>
          <a:xfrm>
            <a:off x="158620" y="718458"/>
            <a:ext cx="3564294" cy="11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routing Middleware will read</a:t>
            </a:r>
          </a:p>
          <a:p>
            <a:pPr algn="ctr"/>
            <a:r>
              <a:rPr lang="en-IN" dirty="0" err="1">
                <a:solidFill>
                  <a:srgbClr val="FF0000"/>
                </a:solidFill>
                <a:highlight>
                  <a:srgbClr val="FFFF00"/>
                </a:highlight>
              </a:rPr>
              <a:t>Myapi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IN" dirty="0"/>
              <a:t>as the Controller Name</a:t>
            </a:r>
          </a:p>
          <a:p>
            <a:pPr algn="ctr"/>
            <a:r>
              <a:rPr lang="en-IN" dirty="0"/>
              <a:t>As well as HTTP Request Type</a:t>
            </a:r>
          </a:p>
          <a:p>
            <a:pPr algn="ctr"/>
            <a:r>
              <a:rPr lang="en-IN" dirty="0"/>
              <a:t>GET/POST/PUT/DELETE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1244A-55FD-2106-E2D1-61DC78077F76}"/>
              </a:ext>
            </a:extLst>
          </p:cNvPr>
          <p:cNvSpPr txBox="1"/>
          <p:nvPr/>
        </p:nvSpPr>
        <p:spPr>
          <a:xfrm>
            <a:off x="158620" y="251927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https://myserver.com/api/myapi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6A01D9-ECE3-740C-6E27-03868D16ED77}"/>
              </a:ext>
            </a:extLst>
          </p:cNvPr>
          <p:cNvSpPr/>
          <p:nvPr/>
        </p:nvSpPr>
        <p:spPr>
          <a:xfrm>
            <a:off x="158620" y="2192694"/>
            <a:ext cx="3592286" cy="110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the Controller and check for Authorization aka Access based on User Credentials / Token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DCCDE14-B658-AE43-05D2-B5F597B6B764}"/>
              </a:ext>
            </a:extLst>
          </p:cNvPr>
          <p:cNvSpPr/>
          <p:nvPr/>
        </p:nvSpPr>
        <p:spPr>
          <a:xfrm>
            <a:off x="3750906" y="2575249"/>
            <a:ext cx="1017037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6F0A-8DB4-17F2-F0AF-7027BC7640ED}"/>
              </a:ext>
            </a:extLst>
          </p:cNvPr>
          <p:cNvSpPr txBox="1"/>
          <p:nvPr/>
        </p:nvSpPr>
        <p:spPr>
          <a:xfrm>
            <a:off x="4767942" y="2575249"/>
            <a:ext cx="111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401 Response</a:t>
            </a:r>
            <a:endParaRPr lang="en-US" sz="1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7C15F62-2D5E-77A5-9490-86C866F79526}"/>
              </a:ext>
            </a:extLst>
          </p:cNvPr>
          <p:cNvSpPr/>
          <p:nvPr/>
        </p:nvSpPr>
        <p:spPr>
          <a:xfrm>
            <a:off x="1726163" y="1884784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2F3A9BD-719B-69AE-3456-C9C58122900E}"/>
              </a:ext>
            </a:extLst>
          </p:cNvPr>
          <p:cNvSpPr/>
          <p:nvPr/>
        </p:nvSpPr>
        <p:spPr>
          <a:xfrm>
            <a:off x="1726163" y="3256385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E7D13-07F3-A587-96DD-3B9A22320B06}"/>
              </a:ext>
            </a:extLst>
          </p:cNvPr>
          <p:cNvSpPr/>
          <p:nvPr/>
        </p:nvSpPr>
        <p:spPr>
          <a:xfrm>
            <a:off x="158620" y="3564295"/>
            <a:ext cx="3592286" cy="58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Inject All Dependencies passed through Constructor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486606-0768-E73D-C616-DD5B26FC3A61}"/>
              </a:ext>
            </a:extLst>
          </p:cNvPr>
          <p:cNvSpPr/>
          <p:nvPr/>
        </p:nvSpPr>
        <p:spPr>
          <a:xfrm>
            <a:off x="130628" y="4454594"/>
            <a:ext cx="3620278" cy="994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 the Http Request to Action Method</a:t>
            </a:r>
          </a:p>
          <a:p>
            <a:pPr algn="ctr"/>
            <a:r>
              <a:rPr lang="en-IN" dirty="0"/>
              <a:t>GET / POST /PUT/DELETE  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AFFF2A-430E-736E-38EB-CE4B7E812696}"/>
              </a:ext>
            </a:extLst>
          </p:cNvPr>
          <p:cNvSpPr/>
          <p:nvPr/>
        </p:nvSpPr>
        <p:spPr>
          <a:xfrm>
            <a:off x="1688840" y="4146684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42AE3B-C022-3BDF-F968-5811F750DAAD}"/>
              </a:ext>
            </a:extLst>
          </p:cNvPr>
          <p:cNvSpPr/>
          <p:nvPr/>
        </p:nvSpPr>
        <p:spPr>
          <a:xfrm>
            <a:off x="130628" y="5735232"/>
            <a:ext cx="3620278" cy="870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for Action Based Authorization based on User Credentials / Token</a:t>
            </a:r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0DA4A3F-27C1-44A2-1517-DDE3D01AC403}"/>
              </a:ext>
            </a:extLst>
          </p:cNvPr>
          <p:cNvSpPr/>
          <p:nvPr/>
        </p:nvSpPr>
        <p:spPr>
          <a:xfrm>
            <a:off x="1688840" y="5427322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69203-6255-66B3-7B60-435F4F414A53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3750906" y="3098469"/>
            <a:ext cx="1572208" cy="3072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342EFF-3689-4BB5-C303-8B0D007D5849}"/>
              </a:ext>
            </a:extLst>
          </p:cNvPr>
          <p:cNvSpPr txBox="1"/>
          <p:nvPr/>
        </p:nvSpPr>
        <p:spPr>
          <a:xfrm>
            <a:off x="3937518" y="6008914"/>
            <a:ext cx="9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D66349-87CF-FA60-5491-C4B794E1360E}"/>
              </a:ext>
            </a:extLst>
          </p:cNvPr>
          <p:cNvSpPr/>
          <p:nvPr/>
        </p:nvSpPr>
        <p:spPr>
          <a:xfrm>
            <a:off x="6658949" y="307137"/>
            <a:ext cx="3620278" cy="994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Execute Action Method</a:t>
            </a:r>
          </a:p>
          <a:p>
            <a:pPr algn="ctr"/>
            <a:r>
              <a:rPr lang="en-IN" dirty="0"/>
              <a:t>If Exception Occur then 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D0AA91-8ECA-AB0F-4ED1-DF1493E8F032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 flipH="1" flipV="1">
            <a:off x="2055459" y="192444"/>
            <a:ext cx="6298936" cy="6528321"/>
          </a:xfrm>
          <a:prstGeom prst="bentConnector5">
            <a:avLst>
              <a:gd name="adj1" fmla="val -3629"/>
              <a:gd name="adj2" fmla="val 50000"/>
              <a:gd name="adj3" fmla="val 103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BE5135-BEAB-6709-702D-380E41F9A469}"/>
              </a:ext>
            </a:extLst>
          </p:cNvPr>
          <p:cNvCxnSpPr>
            <a:stCxn id="17" idx="3"/>
          </p:cNvCxnSpPr>
          <p:nvPr/>
        </p:nvCxnSpPr>
        <p:spPr>
          <a:xfrm>
            <a:off x="10279227" y="804379"/>
            <a:ext cx="1533328" cy="2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782EF3-9224-AD31-641E-717381490E95}"/>
              </a:ext>
            </a:extLst>
          </p:cNvPr>
          <p:cNvSpPr txBox="1"/>
          <p:nvPr/>
        </p:nvSpPr>
        <p:spPr>
          <a:xfrm>
            <a:off x="10450288" y="477406"/>
            <a:ext cx="164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 Response using Exception Middleware</a:t>
            </a:r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8362CA4-1F3B-974E-6E5D-C12C068473C2}"/>
              </a:ext>
            </a:extLst>
          </p:cNvPr>
          <p:cNvSpPr/>
          <p:nvPr/>
        </p:nvSpPr>
        <p:spPr>
          <a:xfrm>
            <a:off x="8310467" y="1307082"/>
            <a:ext cx="317241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0DA69E-E9CF-C76C-97FF-4107E1347E1F}"/>
              </a:ext>
            </a:extLst>
          </p:cNvPr>
          <p:cNvSpPr/>
          <p:nvPr/>
        </p:nvSpPr>
        <p:spPr>
          <a:xfrm>
            <a:off x="6658949" y="1628594"/>
            <a:ext cx="3620278" cy="994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JSON Response / File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CE2890-CA97-C88F-0C88-6B3C9D2201D7}"/>
              </a:ext>
            </a:extLst>
          </p:cNvPr>
          <p:cNvSpPr/>
          <p:nvPr/>
        </p:nvSpPr>
        <p:spPr>
          <a:xfrm>
            <a:off x="8310466" y="2623077"/>
            <a:ext cx="317241" cy="1230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B58D9-79C7-6201-8F1D-BDE2DF643BFE}"/>
              </a:ext>
            </a:extLst>
          </p:cNvPr>
          <p:cNvSpPr txBox="1"/>
          <p:nvPr/>
        </p:nvSpPr>
        <p:spPr>
          <a:xfrm>
            <a:off x="6904653" y="3853542"/>
            <a:ext cx="35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Request is Completed by The HttpContext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7A4D730-0FA2-A8DE-CDF7-B3183B194947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5878285" y="2836859"/>
            <a:ext cx="1026368" cy="1339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22A0D2-BE70-D375-3474-76151F077E3A}"/>
              </a:ext>
            </a:extLst>
          </p:cNvPr>
          <p:cNvCxnSpPr>
            <a:stCxn id="25" idx="2"/>
            <a:endCxn id="29" idx="3"/>
          </p:cNvCxnSpPr>
          <p:nvPr/>
        </p:nvCxnSpPr>
        <p:spPr>
          <a:xfrm rot="5400000">
            <a:off x="9474405" y="2376619"/>
            <a:ext cx="2775972" cy="82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5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317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24</cp:revision>
  <dcterms:created xsi:type="dcterms:W3CDTF">2023-03-07T04:27:30Z</dcterms:created>
  <dcterms:modified xsi:type="dcterms:W3CDTF">2023-03-09T09:30:44Z</dcterms:modified>
</cp:coreProperties>
</file>