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CDD4BD-8495-3B65-205C-232B68B8598C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5400000">
            <a:off x="1189181" y="2808384"/>
            <a:ext cx="1843738" cy="3867541"/>
          </a:xfrm>
          <a:prstGeom prst="bentConnector4">
            <a:avLst>
              <a:gd name="adj1" fmla="val 22456"/>
              <a:gd name="adj2" fmla="val 10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C25A-25F9-E4A7-F0E0-A17A1C08AB93}"/>
              </a:ext>
            </a:extLst>
          </p:cNvPr>
          <p:cNvSpPr/>
          <p:nvPr/>
        </p:nvSpPr>
        <p:spPr>
          <a:xfrm>
            <a:off x="4226767" y="457199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C868-42C1-730F-2A62-72C6665FBCAA}"/>
              </a:ext>
            </a:extLst>
          </p:cNvPr>
          <p:cNvSpPr/>
          <p:nvPr/>
        </p:nvSpPr>
        <p:spPr>
          <a:xfrm>
            <a:off x="4226767" y="3735354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  Class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6BC94BB-E089-6FBA-32BC-4235BEAA3C34}"/>
              </a:ext>
            </a:extLst>
          </p:cNvPr>
          <p:cNvSpPr/>
          <p:nvPr/>
        </p:nvSpPr>
        <p:spPr>
          <a:xfrm>
            <a:off x="5299788" y="1884783"/>
            <a:ext cx="494522" cy="185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DF8-E4FE-2AD4-6F29-CE9DEDA9F5DE}"/>
              </a:ext>
            </a:extLst>
          </p:cNvPr>
          <p:cNvSpPr txBox="1"/>
          <p:nvPr/>
        </p:nvSpPr>
        <p:spPr>
          <a:xfrm>
            <a:off x="7996335" y="1222310"/>
            <a:ext cx="3433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Simple</a:t>
            </a:r>
          </a:p>
          <a:p>
            <a:r>
              <a:rPr lang="en-IN" sz="4400" dirty="0"/>
              <a:t>Inheritance</a:t>
            </a:r>
          </a:p>
          <a:p>
            <a:endParaRPr lang="en-IN" sz="4400" dirty="0"/>
          </a:p>
          <a:p>
            <a:r>
              <a:rPr lang="en-IN" sz="4400" dirty="0"/>
              <a:t>One-Base-One-Derive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10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6517C6-DFDA-CDEE-1920-CD6A28347535}"/>
              </a:ext>
            </a:extLst>
          </p:cNvPr>
          <p:cNvSpPr/>
          <p:nvPr/>
        </p:nvSpPr>
        <p:spPr>
          <a:xfrm>
            <a:off x="2761860" y="4282750"/>
            <a:ext cx="2416629" cy="19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0D5156-CD31-15D2-C8B5-7E8BD75DF0E2}"/>
              </a:ext>
            </a:extLst>
          </p:cNvPr>
          <p:cNvSpPr/>
          <p:nvPr/>
        </p:nvSpPr>
        <p:spPr>
          <a:xfrm>
            <a:off x="494522" y="1791478"/>
            <a:ext cx="1632857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Staff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9F8F107-766C-77C3-ED38-340399E110BB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127379" y="2505270"/>
            <a:ext cx="634481" cy="275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A30EB3-74B5-706E-8E34-0B95248755F8}"/>
              </a:ext>
            </a:extLst>
          </p:cNvPr>
          <p:cNvSpPr/>
          <p:nvPr/>
        </p:nvSpPr>
        <p:spPr>
          <a:xfrm>
            <a:off x="13062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026C3-A41D-05C6-1B18-FCB899F0B458}"/>
              </a:ext>
            </a:extLst>
          </p:cNvPr>
          <p:cNvSpPr/>
          <p:nvPr/>
        </p:nvSpPr>
        <p:spPr>
          <a:xfrm>
            <a:off x="212737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14D6-5CF8-F013-9907-3B4FF873ADA7}"/>
              </a:ext>
            </a:extLst>
          </p:cNvPr>
          <p:cNvCxnSpPr>
            <a:stCxn id="3" idx="2"/>
            <a:endCxn id="7" idx="4"/>
          </p:cNvCxnSpPr>
          <p:nvPr/>
        </p:nvCxnSpPr>
        <p:spPr>
          <a:xfrm rot="10800000" flipH="1">
            <a:off x="494521" y="1212980"/>
            <a:ext cx="270589" cy="1292290"/>
          </a:xfrm>
          <a:prstGeom prst="bentConnector4">
            <a:avLst>
              <a:gd name="adj1" fmla="val -84482"/>
              <a:gd name="adj2" fmla="val 77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4D351-FA0A-8060-5D23-A3ED9B5B10B9}"/>
              </a:ext>
            </a:extLst>
          </p:cNvPr>
          <p:cNvCxnSpPr>
            <a:stCxn id="3" idx="6"/>
          </p:cNvCxnSpPr>
          <p:nvPr/>
        </p:nvCxnSpPr>
        <p:spPr>
          <a:xfrm flipV="1">
            <a:off x="2127379" y="1212980"/>
            <a:ext cx="727787" cy="129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438752-FF69-14AE-46E5-198DBB47BCD9}"/>
              </a:ext>
            </a:extLst>
          </p:cNvPr>
          <p:cNvSpPr/>
          <p:nvPr/>
        </p:nvSpPr>
        <p:spPr>
          <a:xfrm>
            <a:off x="9280850" y="124407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FD56E-47E4-082A-45F5-5215A9B342F3}"/>
              </a:ext>
            </a:extLst>
          </p:cNvPr>
          <p:cNvSpPr/>
          <p:nvPr/>
        </p:nvSpPr>
        <p:spPr>
          <a:xfrm>
            <a:off x="7623109" y="1604865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</a:p>
          <a:p>
            <a:pPr algn="ctr"/>
            <a:r>
              <a:rPr lang="en-IN" dirty="0"/>
              <a:t>Physician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6BE3F-AEF7-10B9-AAB9-7D3BAE9F040F}"/>
              </a:ext>
            </a:extLst>
          </p:cNvPr>
          <p:cNvSpPr/>
          <p:nvPr/>
        </p:nvSpPr>
        <p:spPr>
          <a:xfrm>
            <a:off x="10198358" y="1604866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 Specialist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2E8D9-056D-AAE0-E6BE-5CD519EDD6AB}"/>
              </a:ext>
            </a:extLst>
          </p:cNvPr>
          <p:cNvSpPr/>
          <p:nvPr/>
        </p:nvSpPr>
        <p:spPr>
          <a:xfrm>
            <a:off x="7623109" y="3463991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Specialist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9C20F-5719-FA2A-0D85-B2E03EF35BCE}"/>
              </a:ext>
            </a:extLst>
          </p:cNvPr>
          <p:cNvSpPr/>
          <p:nvPr/>
        </p:nvSpPr>
        <p:spPr>
          <a:xfrm>
            <a:off x="10195248" y="3463991"/>
            <a:ext cx="1996752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Orthopaedic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320C08-B003-3B31-E2FB-70F06B1164B7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rot="5400000" flipH="1" flipV="1">
            <a:off x="9013371" y="702905"/>
            <a:ext cx="444760" cy="135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58E596-C4BB-467D-089F-B6E43DED5F2A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rot="16200000" flipV="1">
            <a:off x="10300996" y="774442"/>
            <a:ext cx="444761" cy="121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5D571E-8EC5-DFD3-78F7-7DB4CF31767C}"/>
              </a:ext>
            </a:extLst>
          </p:cNvPr>
          <p:cNvCxnSpPr>
            <a:stCxn id="17" idx="6"/>
            <a:endCxn id="14" idx="4"/>
          </p:cNvCxnSpPr>
          <p:nvPr/>
        </p:nvCxnSpPr>
        <p:spPr>
          <a:xfrm flipV="1">
            <a:off x="9489232" y="1160105"/>
            <a:ext cx="426100" cy="295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40C23D-2D1C-5BE5-B991-BB4EAD915FC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>
            <a:off x="9912222" y="1247980"/>
            <a:ext cx="283026" cy="286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3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275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28</cp:revision>
  <dcterms:created xsi:type="dcterms:W3CDTF">2022-09-22T09:47:18Z</dcterms:created>
  <dcterms:modified xsi:type="dcterms:W3CDTF">2022-09-23T12:50:02Z</dcterms:modified>
</cp:coreProperties>
</file>