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574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53</cp:revision>
  <dcterms:created xsi:type="dcterms:W3CDTF">2022-09-22T09:47:18Z</dcterms:created>
  <dcterms:modified xsi:type="dcterms:W3CDTF">2022-09-24T11:49:52Z</dcterms:modified>
</cp:coreProperties>
</file>