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</a:t>
            </a:r>
            <a:r>
              <a:rPr lang="en-IN"/>
              <a:t>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25</cp:revision>
  <dcterms:created xsi:type="dcterms:W3CDTF">2022-09-22T09:47:18Z</dcterms:created>
  <dcterms:modified xsi:type="dcterms:W3CDTF">2022-09-22T10:28:01Z</dcterms:modified>
</cp:coreProperties>
</file>