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F025-39F0-841A-93EC-99C8AC831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D5A12-E92C-B4D1-6A65-5C850C9D5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2824-167B-C732-43EF-625AE2A1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96DF-361E-80EA-28A6-3BE513A4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E7A9-3F3E-4891-8100-28264B3C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3BF-CF0B-7828-3CCA-E39E0118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C6B77-2729-B62E-303D-80FD992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A90A-ADBF-3DBE-5A5B-AD5B27D7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949C8-C6E2-9E90-E9B0-88EFCE3E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3E667-5390-EA80-B579-535B2876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D469C-6EDB-88C9-B86F-4267A5200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64C82-FAB2-98E6-537D-D1ECE11F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ABE9-B8D2-0D23-8335-B54E9A61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F7FF-8508-2DB0-D47A-56EC68E1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B37D-EC5C-D7DE-8E8B-BE31EBDD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F68B-1EAA-4E34-AE9C-D9607584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360C-C48D-2D3D-E1E9-DE960A37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08CD8-3A1E-B30A-7AAF-CCB1AB90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C905-8813-F165-87C0-591475A4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5F08-4C8D-EC4E-9D11-823F94A3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3B6A-04E4-5EE8-8190-652664D7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AAE9C-A5F1-5414-DC27-1E5012651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3376-0C86-F4F6-E344-0BD83DD4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56E6-BC43-7D84-9FEF-FBCCF719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D001-ED17-D1D0-BC78-1FE4CAA5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9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1204-28BB-493D-5BF2-B60E0AA2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4135-BDCA-3B3D-3140-80776F96D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BA4A7-F401-F686-9FCE-96E6BA721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4F77-6E04-5B3E-B03A-C99AE3AD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873F5-7031-277E-0F8B-0CA41576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EF7F-98A0-2EF1-6673-D31C8B5A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3AB4-92D1-FC98-6E26-9AEA9651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7D311-FFFA-0D5A-8E68-FB298C3A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A65A-B699-A131-67FF-6F6FCBF2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A66C7-C0E3-C212-9378-0DDB6E188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3674D-6928-83CA-93CF-0B17B44B2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40984-D206-BC15-FA92-21B48F4A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46459-4809-A37A-BF1D-DB1B8404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3C7DC-181E-F5ED-1295-6DED531A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D7CF-E4A3-5CFC-7732-D5541F3A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5B8A6-2B2A-B7C9-8B98-54090258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2F2D0-A442-8971-A2EA-69E7B6C2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CE5C-838F-5CCA-D3C7-1B1B5F8E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4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332DA-A7D3-5FAE-D0A7-722FA5D8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E629A-8427-FCD6-F5E0-F2DF227B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205A0-DF75-B58A-69C0-A961B1E5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631D-5DB3-6E55-CF9E-A3E4DD77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EB4D-66B4-12F9-0B4E-0AAEBBFA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4FA20-B4E7-650B-27AD-ABE231359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AB16-0088-0A94-3EF7-04E6F91E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5B0FB-AE0C-C67F-903D-6A9189D3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9FFF-FB78-7FB8-A02C-A3A1BD6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1418-1781-F190-F504-C97B781B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9A27F-B1B6-A958-C5EB-3B1328268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45BA7-F049-B99E-527A-EA12FA4E0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877DB-88C4-98A8-39E6-DBCFDADF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74851-45E9-9348-A091-9A7AB3EB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D0C98-1A0B-9AB3-52E9-3712BA7D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F3090-7C43-61D1-858C-DB2F1A03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F1619-EF86-E83D-9394-EB0EA0A4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3AEF-4CCD-116A-AF61-B493794C5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7C19-5B2C-4229-8259-A49885222B3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E27D-0216-494D-CDEF-57012697F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D5C5-97D8-E212-1B4D-4C531E6C9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7F7F-4C84-4084-9246-D823C7A3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320EF-8284-6BD9-1374-53167E4BB7C0}"/>
              </a:ext>
            </a:extLst>
          </p:cNvPr>
          <p:cNvSpPr/>
          <p:nvPr/>
        </p:nvSpPr>
        <p:spPr>
          <a:xfrm>
            <a:off x="8304245" y="569165"/>
            <a:ext cx="2864498" cy="4917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1</a:t>
            </a:r>
          </a:p>
          <a:p>
            <a:pPr algn="ctr"/>
            <a:r>
              <a:rPr lang="en-IN" b="1" dirty="0"/>
              <a:t>M1()</a:t>
            </a:r>
          </a:p>
          <a:p>
            <a:pPr algn="ctr"/>
            <a:r>
              <a:rPr lang="en-IN" b="1" dirty="0"/>
              <a:t>M2()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9AB52-AD2F-431A-4FFE-BC0C863F3A34}"/>
              </a:ext>
            </a:extLst>
          </p:cNvPr>
          <p:cNvSpPr/>
          <p:nvPr/>
        </p:nvSpPr>
        <p:spPr>
          <a:xfrm>
            <a:off x="544286" y="569166"/>
            <a:ext cx="2864498" cy="4917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2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18791-6DED-1B56-CEDE-C3B82E0D7AA0}"/>
              </a:ext>
            </a:extLst>
          </p:cNvPr>
          <p:cNvSpPr/>
          <p:nvPr/>
        </p:nvSpPr>
        <p:spPr>
          <a:xfrm>
            <a:off x="4604657" y="835087"/>
            <a:ext cx="2472612" cy="2192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SOAP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&lt;Contract/&gt;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8363690-A630-29F9-9267-6F10DB88496E}"/>
              </a:ext>
            </a:extLst>
          </p:cNvPr>
          <p:cNvSpPr/>
          <p:nvPr/>
        </p:nvSpPr>
        <p:spPr>
          <a:xfrm>
            <a:off x="7077269" y="1296955"/>
            <a:ext cx="1195873" cy="57849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1F29CB-5183-3FE7-7F3F-0E33B2231DB0}"/>
              </a:ext>
            </a:extLst>
          </p:cNvPr>
          <p:cNvSpPr/>
          <p:nvPr/>
        </p:nvSpPr>
        <p:spPr>
          <a:xfrm>
            <a:off x="3408784" y="1194318"/>
            <a:ext cx="1195873" cy="5225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Proxy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F4941-C088-13FD-E5A7-56DBDCB9C7CD}"/>
              </a:ext>
            </a:extLst>
          </p:cNvPr>
          <p:cNvSpPr/>
          <p:nvPr/>
        </p:nvSpPr>
        <p:spPr>
          <a:xfrm>
            <a:off x="2659224" y="1558212"/>
            <a:ext cx="438539" cy="35363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O</a:t>
            </a:r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U</a:t>
            </a:r>
          </a:p>
          <a:p>
            <a:pPr algn="ctr"/>
            <a:r>
              <a:rPr lang="en-IN" dirty="0"/>
              <a:t>M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320EF-8284-6BD9-1374-53167E4BB7C0}"/>
              </a:ext>
            </a:extLst>
          </p:cNvPr>
          <p:cNvSpPr/>
          <p:nvPr/>
        </p:nvSpPr>
        <p:spPr>
          <a:xfrm>
            <a:off x="8304245" y="569165"/>
            <a:ext cx="2864498" cy="4917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1</a:t>
            </a:r>
          </a:p>
          <a:p>
            <a:pPr algn="ctr"/>
            <a:r>
              <a:rPr lang="en-IN" b="1" dirty="0"/>
              <a:t>M1()</a:t>
            </a:r>
          </a:p>
          <a:p>
            <a:pPr algn="ctr"/>
            <a:r>
              <a:rPr lang="en-IN" b="1" dirty="0"/>
              <a:t>M2()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9AB52-AD2F-431A-4FFE-BC0C863F3A34}"/>
              </a:ext>
            </a:extLst>
          </p:cNvPr>
          <p:cNvSpPr/>
          <p:nvPr/>
        </p:nvSpPr>
        <p:spPr>
          <a:xfrm>
            <a:off x="544286" y="569166"/>
            <a:ext cx="2864498" cy="4917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2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18791-6DED-1B56-CEDE-C3B82E0D7AA0}"/>
              </a:ext>
            </a:extLst>
          </p:cNvPr>
          <p:cNvSpPr/>
          <p:nvPr/>
        </p:nvSpPr>
        <p:spPr>
          <a:xfrm>
            <a:off x="4604657" y="779106"/>
            <a:ext cx="2472612" cy="2192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</a:t>
            </a:r>
          </a:p>
          <a:p>
            <a:pPr algn="ctr"/>
            <a:r>
              <a:rPr lang="en-IN" dirty="0" err="1"/>
              <a:t>ENdPoint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HTTP Methods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8363690-A630-29F9-9267-6F10DB88496E}"/>
              </a:ext>
            </a:extLst>
          </p:cNvPr>
          <p:cNvSpPr/>
          <p:nvPr/>
        </p:nvSpPr>
        <p:spPr>
          <a:xfrm>
            <a:off x="7077269" y="1296955"/>
            <a:ext cx="1195873" cy="57849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1F29CB-5183-3FE7-7F3F-0E33B2231DB0}"/>
              </a:ext>
            </a:extLst>
          </p:cNvPr>
          <p:cNvSpPr/>
          <p:nvPr/>
        </p:nvSpPr>
        <p:spPr>
          <a:xfrm>
            <a:off x="3408784" y="1194318"/>
            <a:ext cx="1195873" cy="10450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Pipeline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F4941-C088-13FD-E5A7-56DBDCB9C7CD}"/>
              </a:ext>
            </a:extLst>
          </p:cNvPr>
          <p:cNvSpPr/>
          <p:nvPr/>
        </p:nvSpPr>
        <p:spPr>
          <a:xfrm>
            <a:off x="2659224" y="1558212"/>
            <a:ext cx="438539" cy="35363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Subscriber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9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A503BA-A76B-091F-FC94-9722B4F02FF3}"/>
              </a:ext>
            </a:extLst>
          </p:cNvPr>
          <p:cNvSpPr/>
          <p:nvPr/>
        </p:nvSpPr>
        <p:spPr>
          <a:xfrm>
            <a:off x="167951" y="139959"/>
            <a:ext cx="11700588" cy="659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ED2381-9282-F6DD-BBE4-5F3DA4288237}"/>
              </a:ext>
            </a:extLst>
          </p:cNvPr>
          <p:cNvSpPr/>
          <p:nvPr/>
        </p:nvSpPr>
        <p:spPr>
          <a:xfrm>
            <a:off x="709127" y="513184"/>
            <a:ext cx="3900195" cy="1614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Dependency Container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DC6FFE-3092-4F24-E18C-AEA16B8A9120}"/>
              </a:ext>
            </a:extLst>
          </p:cNvPr>
          <p:cNvSpPr/>
          <p:nvPr/>
        </p:nvSpPr>
        <p:spPr>
          <a:xfrm>
            <a:off x="5853404" y="2298441"/>
            <a:ext cx="3900195" cy="1614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Pipeline aka Middlewares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7F0A4F-2A93-56B7-1168-CD6D59D76104}"/>
              </a:ext>
            </a:extLst>
          </p:cNvPr>
          <p:cNvSpPr/>
          <p:nvPr/>
        </p:nvSpPr>
        <p:spPr>
          <a:xfrm>
            <a:off x="1150776" y="4425821"/>
            <a:ext cx="3900195" cy="1614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Actual Resource</a:t>
            </a:r>
          </a:p>
          <a:p>
            <a:pPr algn="ctr"/>
            <a:r>
              <a:rPr lang="en-IN" dirty="0"/>
              <a:t>Razor Page, MVC Controller, API Controller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1674C-15FD-36F6-22FF-CA70E8F25CD1}"/>
              </a:ext>
            </a:extLst>
          </p:cNvPr>
          <p:cNvSpPr txBox="1"/>
          <p:nvPr/>
        </p:nvSpPr>
        <p:spPr>
          <a:xfrm>
            <a:off x="8901404" y="335902"/>
            <a:ext cx="2802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Core Runtime</a:t>
            </a:r>
          </a:p>
          <a:p>
            <a:endParaRPr lang="en-IN" dirty="0"/>
          </a:p>
          <a:p>
            <a:r>
              <a:rPr lang="en-IN" dirty="0" err="1"/>
              <a:t>WebApplication</a:t>
            </a:r>
            <a:r>
              <a:rPr lang="en-IN" dirty="0"/>
              <a:t> Class</a:t>
            </a:r>
          </a:p>
          <a:p>
            <a:r>
              <a:rPr lang="en-IN" dirty="0"/>
              <a:t>- </a:t>
            </a:r>
            <a:r>
              <a:rPr lang="en-IN" dirty="0" err="1"/>
              <a:t>WebApplicationBuilder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F862E2-5862-42B7-4BA8-384713D8A0BA}"/>
              </a:ext>
            </a:extLst>
          </p:cNvPr>
          <p:cNvCxnSpPr>
            <a:endCxn id="3" idx="0"/>
          </p:cNvCxnSpPr>
          <p:nvPr/>
        </p:nvCxnSpPr>
        <p:spPr>
          <a:xfrm>
            <a:off x="4609322" y="1306286"/>
            <a:ext cx="3194180" cy="992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B3C7D4E-BB51-13BC-E9ED-17747A69E1C9}"/>
              </a:ext>
            </a:extLst>
          </p:cNvPr>
          <p:cNvCxnSpPr>
            <a:stCxn id="3" idx="2"/>
            <a:endCxn id="4" idx="3"/>
          </p:cNvCxnSpPr>
          <p:nvPr/>
        </p:nvCxnSpPr>
        <p:spPr>
          <a:xfrm rot="5400000">
            <a:off x="5767096" y="3196513"/>
            <a:ext cx="1320282" cy="2752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7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5A1185-29C5-A2EF-5C99-7CB72BFAC10B}"/>
              </a:ext>
            </a:extLst>
          </p:cNvPr>
          <p:cNvSpPr/>
          <p:nvPr/>
        </p:nvSpPr>
        <p:spPr>
          <a:xfrm>
            <a:off x="367004" y="177282"/>
            <a:ext cx="11457992" cy="63354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70A055-241F-3657-3C2A-E77544B78A8F}"/>
              </a:ext>
            </a:extLst>
          </p:cNvPr>
          <p:cNvSpPr/>
          <p:nvPr/>
        </p:nvSpPr>
        <p:spPr>
          <a:xfrm>
            <a:off x="877077" y="634482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Access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3D98AC-2DC4-18B1-0E9C-77D9D42F6470}"/>
              </a:ext>
            </a:extLst>
          </p:cNvPr>
          <p:cNvSpPr/>
          <p:nvPr/>
        </p:nvSpPr>
        <p:spPr>
          <a:xfrm>
            <a:off x="3044889" y="709127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E6B60F-0BF8-F296-F04D-2FFC3F16E37E}"/>
              </a:ext>
            </a:extLst>
          </p:cNvPr>
          <p:cNvSpPr/>
          <p:nvPr/>
        </p:nvSpPr>
        <p:spPr>
          <a:xfrm>
            <a:off x="5875175" y="709127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540FF7-DCB1-1686-6814-03291B43F42C}"/>
              </a:ext>
            </a:extLst>
          </p:cNvPr>
          <p:cNvSpPr/>
          <p:nvPr/>
        </p:nvSpPr>
        <p:spPr>
          <a:xfrm>
            <a:off x="8602824" y="709127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Caching</a:t>
            </a:r>
          </a:p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235E6D-3A9A-6161-7E39-23F7D64D6049}"/>
              </a:ext>
            </a:extLst>
          </p:cNvPr>
          <p:cNvSpPr/>
          <p:nvPr/>
        </p:nvSpPr>
        <p:spPr>
          <a:xfrm>
            <a:off x="877077" y="2206691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90C575-2F37-9574-1BF9-BC1AA577FDC5}"/>
              </a:ext>
            </a:extLst>
          </p:cNvPr>
          <p:cNvSpPr/>
          <p:nvPr/>
        </p:nvSpPr>
        <p:spPr>
          <a:xfrm>
            <a:off x="3203509" y="2206691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</a:t>
            </a:r>
          </a:p>
          <a:p>
            <a:pPr algn="ctr"/>
            <a:r>
              <a:rPr lang="en-IN" dirty="0"/>
              <a:t>Services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91792-50FE-F78C-70C4-E6E7484CF728}"/>
              </a:ext>
            </a:extLst>
          </p:cNvPr>
          <p:cNvSpPr txBox="1"/>
          <p:nvPr/>
        </p:nvSpPr>
        <p:spPr>
          <a:xfrm>
            <a:off x="8229600" y="5449078"/>
            <a:ext cx="286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Dependency Container aka Services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63E669-0C0D-C344-3A31-D9EC168792E0}"/>
              </a:ext>
            </a:extLst>
          </p:cNvPr>
          <p:cNvSpPr/>
          <p:nvPr/>
        </p:nvSpPr>
        <p:spPr>
          <a:xfrm>
            <a:off x="5486398" y="2206691"/>
            <a:ext cx="1483568" cy="11383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</a:t>
            </a:r>
          </a:p>
          <a:p>
            <a:pPr algn="ctr"/>
            <a:r>
              <a:rPr lang="en-IN" dirty="0"/>
              <a:t>Services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E49DB-0EBC-14A1-B340-4FA8717D857E}"/>
              </a:ext>
            </a:extLst>
          </p:cNvPr>
          <p:cNvSpPr/>
          <p:nvPr/>
        </p:nvSpPr>
        <p:spPr>
          <a:xfrm>
            <a:off x="877077" y="3923525"/>
            <a:ext cx="3651380" cy="1880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Razor View Request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39768B-CB36-4B51-D59A-AFFF4D965BD4}"/>
              </a:ext>
            </a:extLst>
          </p:cNvPr>
          <p:cNvSpPr/>
          <p:nvPr/>
        </p:nvSpPr>
        <p:spPr>
          <a:xfrm>
            <a:off x="4578220" y="3512976"/>
            <a:ext cx="3651380" cy="1880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Controllers and Views (MVC and API)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5BC795-4411-3131-6930-11F03434E237}"/>
              </a:ext>
            </a:extLst>
          </p:cNvPr>
          <p:cNvSpPr/>
          <p:nvPr/>
        </p:nvSpPr>
        <p:spPr>
          <a:xfrm>
            <a:off x="7700865" y="2367641"/>
            <a:ext cx="3651380" cy="1880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Controllers (API)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9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BE90E-2E29-B83C-D9E6-938F22C86C79}"/>
              </a:ext>
            </a:extLst>
          </p:cNvPr>
          <p:cNvSpPr/>
          <p:nvPr/>
        </p:nvSpPr>
        <p:spPr>
          <a:xfrm>
            <a:off x="264367" y="205273"/>
            <a:ext cx="11663265" cy="6447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02803-52E6-DF67-6FCB-D89ED548DD00}"/>
              </a:ext>
            </a:extLst>
          </p:cNvPr>
          <p:cNvSpPr txBox="1"/>
          <p:nvPr/>
        </p:nvSpPr>
        <p:spPr>
          <a:xfrm>
            <a:off x="447869" y="335902"/>
            <a:ext cx="4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Pipeline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DA680C-7025-37C3-0342-90131BF4D5FC}"/>
              </a:ext>
            </a:extLst>
          </p:cNvPr>
          <p:cNvSpPr/>
          <p:nvPr/>
        </p:nvSpPr>
        <p:spPr>
          <a:xfrm>
            <a:off x="447869" y="839755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Global Error Handler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8F8EB1-029A-7108-4EF8-8FEB68F31E56}"/>
              </a:ext>
            </a:extLst>
          </p:cNvPr>
          <p:cNvSpPr/>
          <p:nvPr/>
        </p:nvSpPr>
        <p:spPr>
          <a:xfrm>
            <a:off x="3103982" y="818765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HTTPS-Redirection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9CB9EF-CBB2-31EF-821A-AFC3D4D1B0EB}"/>
              </a:ext>
            </a:extLst>
          </p:cNvPr>
          <p:cNvSpPr/>
          <p:nvPr/>
        </p:nvSpPr>
        <p:spPr>
          <a:xfrm>
            <a:off x="6357257" y="818765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HTST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0863E3-B416-38EC-1DF8-22F01B08CB43}"/>
              </a:ext>
            </a:extLst>
          </p:cNvPr>
          <p:cNvSpPr/>
          <p:nvPr/>
        </p:nvSpPr>
        <p:spPr>
          <a:xfrm>
            <a:off x="447869" y="2485053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Static Files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172782-B302-8D77-AFD4-7EEBD6F9DD5C}"/>
              </a:ext>
            </a:extLst>
          </p:cNvPr>
          <p:cNvSpPr/>
          <p:nvPr/>
        </p:nvSpPr>
        <p:spPr>
          <a:xfrm>
            <a:off x="3502089" y="2572520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716EAC-1EAD-57C4-E988-FACE65D7DFCF}"/>
              </a:ext>
            </a:extLst>
          </p:cNvPr>
          <p:cNvSpPr/>
          <p:nvPr/>
        </p:nvSpPr>
        <p:spPr>
          <a:xfrm>
            <a:off x="6444342" y="2460762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0C7E4E-7AA4-1248-CEB0-955792A11C16}"/>
              </a:ext>
            </a:extLst>
          </p:cNvPr>
          <p:cNvSpPr/>
          <p:nvPr/>
        </p:nvSpPr>
        <p:spPr>
          <a:xfrm>
            <a:off x="746448" y="4113626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Authenticatin</a:t>
            </a:r>
            <a:r>
              <a:rPr lang="en-IN" dirty="0"/>
              <a:t> /  </a:t>
            </a:r>
            <a:r>
              <a:rPr lang="en-IN" dirty="0" err="1"/>
              <a:t>Autorization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9C3010-4EF7-EF6B-CA77-E7A174F7306A}"/>
              </a:ext>
            </a:extLst>
          </p:cNvPr>
          <p:cNvSpPr/>
          <p:nvPr/>
        </p:nvSpPr>
        <p:spPr>
          <a:xfrm>
            <a:off x="3502089" y="4113626"/>
            <a:ext cx="2136711" cy="699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</a:t>
            </a:r>
            <a:r>
              <a:rPr lang="en-IN" dirty="0" err="1"/>
              <a:t>Middeware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0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AD13A-A234-0B2A-50FD-B618E65B84BE}"/>
              </a:ext>
            </a:extLst>
          </p:cNvPr>
          <p:cNvSpPr/>
          <p:nvPr/>
        </p:nvSpPr>
        <p:spPr>
          <a:xfrm>
            <a:off x="0" y="4301412"/>
            <a:ext cx="12192000" cy="13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HOST OS</a:t>
            </a:r>
            <a:endParaRPr lang="en-US" sz="6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1CFB87-3939-28BF-5E49-438658DE1C42}"/>
              </a:ext>
            </a:extLst>
          </p:cNvPr>
          <p:cNvSpPr/>
          <p:nvPr/>
        </p:nvSpPr>
        <p:spPr>
          <a:xfrm>
            <a:off x="0" y="5701004"/>
            <a:ext cx="12192000" cy="11569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Hardware with CPU, Memory, Networking, and </a:t>
            </a:r>
            <a:r>
              <a:rPr lang="en-IN" sz="2800" dirty="0" err="1"/>
              <a:t>Virtuailization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3F902-A0BD-2927-F618-0584C36A7493}"/>
              </a:ext>
            </a:extLst>
          </p:cNvPr>
          <p:cNvSpPr/>
          <p:nvPr/>
        </p:nvSpPr>
        <p:spPr>
          <a:xfrm>
            <a:off x="0" y="3713584"/>
            <a:ext cx="12192000" cy="6064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Virtualization Service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59843-8C69-4BDC-0E6E-290799359A4B}"/>
              </a:ext>
            </a:extLst>
          </p:cNvPr>
          <p:cNvSpPr/>
          <p:nvPr/>
        </p:nvSpPr>
        <p:spPr>
          <a:xfrm>
            <a:off x="0" y="2752531"/>
            <a:ext cx="12192000" cy="9610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Docker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21308A-C05B-0268-C8BA-5FE367A206DF}"/>
              </a:ext>
            </a:extLst>
          </p:cNvPr>
          <p:cNvSpPr/>
          <p:nvPr/>
        </p:nvSpPr>
        <p:spPr>
          <a:xfrm>
            <a:off x="699796" y="3013788"/>
            <a:ext cx="1464906" cy="415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DFE0B2-97B5-CE85-97BD-B4DAD38B18A8}"/>
              </a:ext>
            </a:extLst>
          </p:cNvPr>
          <p:cNvSpPr/>
          <p:nvPr/>
        </p:nvSpPr>
        <p:spPr>
          <a:xfrm>
            <a:off x="2746310" y="3025452"/>
            <a:ext cx="1464906" cy="415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Networking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56781D-A12C-073E-D194-37A12A756659}"/>
              </a:ext>
            </a:extLst>
          </p:cNvPr>
          <p:cNvSpPr/>
          <p:nvPr/>
        </p:nvSpPr>
        <p:spPr>
          <a:xfrm>
            <a:off x="7422502" y="2988129"/>
            <a:ext cx="1464906" cy="415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</a:t>
            </a:r>
            <a:endParaRPr 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2BF2C36B-ACE4-30A7-C49D-D916A851D78B}"/>
              </a:ext>
            </a:extLst>
          </p:cNvPr>
          <p:cNvSpPr/>
          <p:nvPr/>
        </p:nvSpPr>
        <p:spPr>
          <a:xfrm>
            <a:off x="382555" y="3440664"/>
            <a:ext cx="419878" cy="275486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36D1BEAC-3A73-F40D-C6A6-C5E634A4722C}"/>
              </a:ext>
            </a:extLst>
          </p:cNvPr>
          <p:cNvSpPr/>
          <p:nvPr/>
        </p:nvSpPr>
        <p:spPr>
          <a:xfrm>
            <a:off x="11282265" y="3233057"/>
            <a:ext cx="419878" cy="275486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01E6D-792C-848F-6594-01F68F8ECAD5}"/>
              </a:ext>
            </a:extLst>
          </p:cNvPr>
          <p:cNvSpPr/>
          <p:nvPr/>
        </p:nvSpPr>
        <p:spPr>
          <a:xfrm>
            <a:off x="0" y="0"/>
            <a:ext cx="3349690" cy="27385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3C4C7-9F6F-45FF-5DBE-933C813570B9}"/>
              </a:ext>
            </a:extLst>
          </p:cNvPr>
          <p:cNvSpPr txBox="1"/>
          <p:nvPr/>
        </p:nvSpPr>
        <p:spPr>
          <a:xfrm>
            <a:off x="0" y="65314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Container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71B27A-5290-338C-1CFB-DE3C33CB95A8}"/>
              </a:ext>
            </a:extLst>
          </p:cNvPr>
          <p:cNvSpPr/>
          <p:nvPr/>
        </p:nvSpPr>
        <p:spPr>
          <a:xfrm>
            <a:off x="0" y="1794197"/>
            <a:ext cx="334969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Image of OS + Runtime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679407-1C95-F386-F85B-CE9D84F211C5}"/>
              </a:ext>
            </a:extLst>
          </p:cNvPr>
          <p:cNvSpPr/>
          <p:nvPr/>
        </p:nvSpPr>
        <p:spPr>
          <a:xfrm>
            <a:off x="0" y="560995"/>
            <a:ext cx="3349690" cy="11235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Microservices deployable Component with all of its dependencies </a:t>
            </a:r>
            <a:endParaRPr lang="en-US" b="1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90A6B2F1-6FBD-379A-CF2B-A17956A70C17}"/>
              </a:ext>
            </a:extLst>
          </p:cNvPr>
          <p:cNvSpPr/>
          <p:nvPr/>
        </p:nvSpPr>
        <p:spPr>
          <a:xfrm>
            <a:off x="1026367" y="2344317"/>
            <a:ext cx="979715" cy="5808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PORT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B8BF27-BDA1-ED23-BD4C-149AEDF504E8}"/>
              </a:ext>
            </a:extLst>
          </p:cNvPr>
          <p:cNvSpPr/>
          <p:nvPr/>
        </p:nvSpPr>
        <p:spPr>
          <a:xfrm>
            <a:off x="3914192" y="13995"/>
            <a:ext cx="3349690" cy="27385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A9D3B1-6B1E-27C4-CDC3-4A2AFFF4F849}"/>
              </a:ext>
            </a:extLst>
          </p:cNvPr>
          <p:cNvSpPr txBox="1"/>
          <p:nvPr/>
        </p:nvSpPr>
        <p:spPr>
          <a:xfrm>
            <a:off x="3914192" y="79309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Container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461C31-7DD3-160C-1026-3AD10F9EA906}"/>
              </a:ext>
            </a:extLst>
          </p:cNvPr>
          <p:cNvSpPr/>
          <p:nvPr/>
        </p:nvSpPr>
        <p:spPr>
          <a:xfrm>
            <a:off x="3914192" y="1808192"/>
            <a:ext cx="334969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Image of OS + Runtime</a:t>
            </a:r>
            <a:endParaRPr lang="en-US" b="1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3DC53267-4517-1E3C-1CFB-7C81DC3D4B4C}"/>
              </a:ext>
            </a:extLst>
          </p:cNvPr>
          <p:cNvSpPr/>
          <p:nvPr/>
        </p:nvSpPr>
        <p:spPr>
          <a:xfrm>
            <a:off x="4940559" y="2358312"/>
            <a:ext cx="979715" cy="580831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PORT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1396C-B966-2396-78E1-68DA249C03F5}"/>
              </a:ext>
            </a:extLst>
          </p:cNvPr>
          <p:cNvSpPr/>
          <p:nvPr/>
        </p:nvSpPr>
        <p:spPr>
          <a:xfrm>
            <a:off x="3914192" y="517639"/>
            <a:ext cx="3349690" cy="11235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Microservices deployable Component with all of its dependencies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888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2DDB62-643F-9892-1A71-422901B3E1C2}"/>
              </a:ext>
            </a:extLst>
          </p:cNvPr>
          <p:cNvSpPr/>
          <p:nvPr/>
        </p:nvSpPr>
        <p:spPr>
          <a:xfrm>
            <a:off x="0" y="5253135"/>
            <a:ext cx="12192000" cy="1520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HOST OS</a:t>
            </a:r>
            <a:endParaRPr lang="en-U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C7B3B-B7A4-D653-A0A4-E44A5A5A095E}"/>
              </a:ext>
            </a:extLst>
          </p:cNvPr>
          <p:cNvSpPr/>
          <p:nvPr/>
        </p:nvSpPr>
        <p:spPr>
          <a:xfrm>
            <a:off x="0" y="3623389"/>
            <a:ext cx="12192000" cy="1520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Docker</a:t>
            </a:r>
          </a:p>
          <a:p>
            <a:pPr algn="ctr"/>
            <a:r>
              <a:rPr lang="en-IN" sz="3600" b="1" dirty="0"/>
              <a:t>Processor, Memory, and Network Resource</a:t>
            </a:r>
            <a:endParaRPr lang="en-US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8E3CA-49FB-0A53-5CCA-926BB8E35D3D}"/>
              </a:ext>
            </a:extLst>
          </p:cNvPr>
          <p:cNvSpPr/>
          <p:nvPr/>
        </p:nvSpPr>
        <p:spPr>
          <a:xfrm>
            <a:off x="447869" y="1101012"/>
            <a:ext cx="2295331" cy="2528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1 Category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21596-B12D-160E-8204-4336F0DE25FB}"/>
              </a:ext>
            </a:extLst>
          </p:cNvPr>
          <p:cNvSpPr/>
          <p:nvPr/>
        </p:nvSpPr>
        <p:spPr>
          <a:xfrm>
            <a:off x="4845697" y="1073021"/>
            <a:ext cx="2295331" cy="2528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2</a:t>
            </a:r>
          </a:p>
          <a:p>
            <a:pPr algn="ctr"/>
            <a:r>
              <a:rPr lang="en-IN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9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175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22</cp:revision>
  <dcterms:created xsi:type="dcterms:W3CDTF">2023-07-24T06:14:04Z</dcterms:created>
  <dcterms:modified xsi:type="dcterms:W3CDTF">2023-07-25T05:11:05Z</dcterms:modified>
</cp:coreProperties>
</file>