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DB281-42F7-E84D-A7B0-F5A3783A8D3F}"/>
              </a:ext>
            </a:extLst>
          </p:cNvPr>
          <p:cNvSpPr/>
          <p:nvPr/>
        </p:nvSpPr>
        <p:spPr>
          <a:xfrm>
            <a:off x="252548" y="2292531"/>
            <a:ext cx="2046515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Component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28615A-D5B3-374F-9F3B-A97467385682}"/>
              </a:ext>
            </a:extLst>
          </p:cNvPr>
          <p:cNvSpPr/>
          <p:nvPr/>
        </p:nvSpPr>
        <p:spPr>
          <a:xfrm>
            <a:off x="6992983" y="1393594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065D66-819E-A847-814B-4BCA46FC58B8}"/>
              </a:ext>
            </a:extLst>
          </p:cNvPr>
          <p:cNvSpPr/>
          <p:nvPr/>
        </p:nvSpPr>
        <p:spPr>
          <a:xfrm>
            <a:off x="6992983" y="3126600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F6CA8-43F8-654C-A83D-DA4336DFF665}"/>
              </a:ext>
            </a:extLst>
          </p:cNvPr>
          <p:cNvSpPr/>
          <p:nvPr/>
        </p:nvSpPr>
        <p:spPr>
          <a:xfrm>
            <a:off x="6992983" y="4859606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BE93A-BCEB-B349-BB96-4CEFEBF8FDC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45577" y="1933526"/>
            <a:ext cx="2647406" cy="155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76C60-99D1-204F-9A8E-EC66446C6C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45577" y="3490183"/>
            <a:ext cx="2647406" cy="17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91283-4897-F745-A1A2-70987BE586A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5577" y="3490183"/>
            <a:ext cx="2647406" cy="190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EA2E7-075F-4843-AA2A-1D91F7EE089D}"/>
              </a:ext>
            </a:extLst>
          </p:cNvPr>
          <p:cNvSpPr/>
          <p:nvPr/>
        </p:nvSpPr>
        <p:spPr>
          <a:xfrm>
            <a:off x="3283131" y="3065417"/>
            <a:ext cx="1062446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Facade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DE890AA-B863-1B40-887B-D3DF3C69EF8E}"/>
              </a:ext>
            </a:extLst>
          </p:cNvPr>
          <p:cNvSpPr/>
          <p:nvPr/>
        </p:nvSpPr>
        <p:spPr>
          <a:xfrm>
            <a:off x="2299063" y="3344091"/>
            <a:ext cx="984068" cy="261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9FCF2-F50D-A741-80DD-CBB24E26636A}"/>
              </a:ext>
            </a:extLst>
          </p:cNvPr>
          <p:cNvSpPr txBox="1"/>
          <p:nvPr/>
        </p:nvSpPr>
        <p:spPr>
          <a:xfrm>
            <a:off x="744583" y="426720"/>
            <a:ext cx="439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 is delegating the responsibility to other object for Async Call Management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43DD-8244-FC4C-A4EB-52A4AB62731D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941320" y="1350050"/>
            <a:ext cx="873034" cy="17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524E46-5F2F-4E42-84F8-E4A777A24B86}"/>
              </a:ext>
            </a:extLst>
          </p:cNvPr>
          <p:cNvSpPr txBox="1"/>
          <p:nvPr/>
        </p:nvSpPr>
        <p:spPr>
          <a:xfrm>
            <a:off x="1375954" y="5225144"/>
            <a:ext cx="42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must have the delegate object at component’s scope so that state objects should be executed using the response received from the Façade.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72C8F-C9AC-9E47-B023-CE514A837A57}"/>
              </a:ext>
            </a:extLst>
          </p:cNvPr>
          <p:cNvCxnSpPr>
            <a:stCxn id="28" idx="0"/>
            <a:endCxn id="23" idx="2"/>
          </p:cNvCxnSpPr>
          <p:nvPr/>
        </p:nvCxnSpPr>
        <p:spPr>
          <a:xfrm flipV="1">
            <a:off x="3522617" y="3831771"/>
            <a:ext cx="291737" cy="139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15452-140F-C54E-AB26-E4EDF5592925}"/>
              </a:ext>
            </a:extLst>
          </p:cNvPr>
          <p:cNvCxnSpPr>
            <a:endCxn id="25" idx="3"/>
          </p:cNvCxnSpPr>
          <p:nvPr/>
        </p:nvCxnSpPr>
        <p:spPr>
          <a:xfrm flipH="1">
            <a:off x="5138057" y="566057"/>
            <a:ext cx="2882537" cy="32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A160C-37FD-4D40-804C-DE4BE7B3CDEC}"/>
              </a:ext>
            </a:extLst>
          </p:cNvPr>
          <p:cNvSpPr txBox="1"/>
          <p:nvPr/>
        </p:nvSpPr>
        <p:spPr>
          <a:xfrm>
            <a:off x="8055429" y="261481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‘useEffect()’ to manage all calls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16BF8-52E7-C941-93EE-58CB08D479B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69280" y="5825309"/>
            <a:ext cx="4032069" cy="6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014FE-26BA-7147-BCDC-C0AC30566662}"/>
              </a:ext>
            </a:extLst>
          </p:cNvPr>
          <p:cNvSpPr txBox="1"/>
          <p:nvPr/>
        </p:nvSpPr>
        <p:spPr>
          <a:xfrm>
            <a:off x="9675223" y="55558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Hook that will be scoped to the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1A1B3-A79C-0541-BF19-808198D60C26}"/>
              </a:ext>
            </a:extLst>
          </p:cNvPr>
          <p:cNvCxnSpPr/>
          <p:nvPr/>
        </p:nvCxnSpPr>
        <p:spPr>
          <a:xfrm flipH="1" flipV="1">
            <a:off x="9501051" y="907812"/>
            <a:ext cx="696686" cy="464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5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31D15E-1448-734D-A03A-F98D59775847}"/>
              </a:ext>
            </a:extLst>
          </p:cNvPr>
          <p:cNvSpPr/>
          <p:nvPr/>
        </p:nvSpPr>
        <p:spPr>
          <a:xfrm>
            <a:off x="7820297" y="1489166"/>
            <a:ext cx="4145280" cy="4066903"/>
          </a:xfrm>
          <a:prstGeom prst="can">
            <a:avLst>
              <a:gd name="adj" fmla="val 1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2BE98A-7DF1-1E40-8FC7-3F045E4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3423"/>
              </p:ext>
            </p:extLst>
          </p:nvPr>
        </p:nvGraphicFramePr>
        <p:xfrm>
          <a:off x="8084458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18EB2-5059-6745-9AC0-1910AFE4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0354"/>
              </p:ext>
            </p:extLst>
          </p:nvPr>
        </p:nvGraphicFramePr>
        <p:xfrm>
          <a:off x="10091784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3E223-F133-3E44-BC0D-68FEC9FC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5499"/>
              </p:ext>
            </p:extLst>
          </p:nvPr>
        </p:nvGraphicFramePr>
        <p:xfrm>
          <a:off x="10091783" y="3840480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8FA58-9683-1F41-B372-EAFA5EAE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1572"/>
              </p:ext>
            </p:extLst>
          </p:nvPr>
        </p:nvGraphicFramePr>
        <p:xfrm>
          <a:off x="8084458" y="3990703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1CE077-FDF3-3048-B4F4-C844FF542FCC}"/>
              </a:ext>
            </a:extLst>
          </p:cNvPr>
          <p:cNvSpPr/>
          <p:nvPr/>
        </p:nvSpPr>
        <p:spPr>
          <a:xfrm>
            <a:off x="400594" y="2425337"/>
            <a:ext cx="2917371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Should access all Data then logically process it and send it back to database to persist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9A390-FE77-2F45-B2EF-2E6B30D1E667}"/>
              </a:ext>
            </a:extLst>
          </p:cNvPr>
          <p:cNvCxnSpPr>
            <a:endCxn id="3" idx="1"/>
          </p:cNvCxnSpPr>
          <p:nvPr/>
        </p:nvCxnSpPr>
        <p:spPr>
          <a:xfrm>
            <a:off x="3344091" y="2973977"/>
            <a:ext cx="474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AC1D9-939E-2F42-9DCE-F586C63C5E96}"/>
              </a:ext>
            </a:extLst>
          </p:cNvPr>
          <p:cNvSpPr txBox="1"/>
          <p:nvPr/>
        </p:nvSpPr>
        <p:spPr>
          <a:xfrm>
            <a:off x="3640183" y="20029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Table 1 and Get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E1A31-A8EA-C944-B27B-D91D1305A0F5}"/>
              </a:ext>
            </a:extLst>
          </p:cNvPr>
          <p:cNvCxnSpPr/>
          <p:nvPr/>
        </p:nvCxnSpPr>
        <p:spPr>
          <a:xfrm>
            <a:off x="3344091" y="3222171"/>
            <a:ext cx="6747692" cy="7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38F7A-947C-D541-9BBC-AD0C65AB3C33}"/>
              </a:ext>
            </a:extLst>
          </p:cNvPr>
          <p:cNvSpPr txBox="1"/>
          <p:nvPr/>
        </p:nvSpPr>
        <p:spPr>
          <a:xfrm>
            <a:off x="3640183" y="3308474"/>
            <a:ext cx="32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Table 2 using query and get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1D6DB-C659-A344-8450-80A99235BD64}"/>
              </a:ext>
            </a:extLst>
          </p:cNvPr>
          <p:cNvCxnSpPr/>
          <p:nvPr/>
        </p:nvCxnSpPr>
        <p:spPr>
          <a:xfrm>
            <a:off x="3344091" y="4171406"/>
            <a:ext cx="4740367" cy="6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5F8F0-FE77-324E-9150-B268E3E5FD56}"/>
              </a:ext>
            </a:extLst>
          </p:cNvPr>
          <p:cNvCxnSpPr/>
          <p:nvPr/>
        </p:nvCxnSpPr>
        <p:spPr>
          <a:xfrm>
            <a:off x="3344091" y="4706983"/>
            <a:ext cx="6747692" cy="7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6125F-557F-CF45-8A96-F208DFB67427}"/>
              </a:ext>
            </a:extLst>
          </p:cNvPr>
          <p:cNvSpPr txBox="1"/>
          <p:nvPr/>
        </p:nvSpPr>
        <p:spPr>
          <a:xfrm>
            <a:off x="226423" y="5373189"/>
            <a:ext cx="355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Application Developer with basis knowledge can easily work with Data Access and Process it using Application Code (C#,</a:t>
            </a:r>
            <a:r>
              <a:rPr lang="en-US" dirty="0" err="1"/>
              <a:t>JAVA,Node.js</a:t>
            </a:r>
            <a:r>
              <a:rPr lang="en-US" dirty="0"/>
              <a:t>)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FDE9-B11E-174B-B8D5-3E67844F295C}"/>
              </a:ext>
            </a:extLst>
          </p:cNvPr>
          <p:cNvSpPr txBox="1"/>
          <p:nvPr/>
        </p:nvSpPr>
        <p:spPr>
          <a:xfrm>
            <a:off x="4110447" y="5497286"/>
            <a:ext cx="417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1 Frequent call to DB. 2. Huge data in traffic. 3. </a:t>
            </a:r>
            <a:r>
              <a:rPr lang="en-US" dirty="0">
                <a:solidFill>
                  <a:srgbClr val="FF0000"/>
                </a:solidFill>
              </a:rPr>
              <a:t>Managing Inter dependent Table Transactions (IMP and Considerable Limitation)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60DD7-D5A2-0444-AE39-2A07A8693088}"/>
              </a:ext>
            </a:extLst>
          </p:cNvPr>
          <p:cNvSpPr txBox="1"/>
          <p:nvPr/>
        </p:nvSpPr>
        <p:spPr>
          <a:xfrm>
            <a:off x="9109166" y="5738949"/>
            <a:ext cx="2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all Limitations is Writing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18218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90AF9-7DEE-FB44-8470-235147F6E653}"/>
              </a:ext>
            </a:extLst>
          </p:cNvPr>
          <p:cNvSpPr/>
          <p:nvPr/>
        </p:nvSpPr>
        <p:spPr>
          <a:xfrm>
            <a:off x="5599611" y="827314"/>
            <a:ext cx="4972595" cy="55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540B-54D7-2645-B327-4115F5C3C6D9}"/>
              </a:ext>
            </a:extLst>
          </p:cNvPr>
          <p:cNvSpPr txBox="1"/>
          <p:nvPr/>
        </p:nvSpPr>
        <p:spPr>
          <a:xfrm>
            <a:off x="5930537" y="896983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Hosting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717C87-53CA-4342-A955-D77C9E9F9C28}"/>
              </a:ext>
            </a:extLst>
          </p:cNvPr>
          <p:cNvSpPr/>
          <p:nvPr/>
        </p:nvSpPr>
        <p:spPr>
          <a:xfrm>
            <a:off x="513806" y="1428206"/>
            <a:ext cx="5085805" cy="93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5773D-1128-9548-80F1-C40A3D092FFE}"/>
              </a:ext>
            </a:extLst>
          </p:cNvPr>
          <p:cNvSpPr/>
          <p:nvPr/>
        </p:nvSpPr>
        <p:spPr>
          <a:xfrm>
            <a:off x="8638903" y="1706880"/>
            <a:ext cx="1785257" cy="405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Store Metabase</a:t>
            </a:r>
          </a:p>
          <a:p>
            <a:pPr algn="ctr"/>
            <a:r>
              <a:rPr lang="en-US" dirty="0"/>
              <a:t>Express-Session</a:t>
            </a:r>
          </a:p>
          <a:p>
            <a:pPr algn="ctr"/>
            <a:r>
              <a:rPr lang="en-US" dirty="0"/>
              <a:t>Session Secret aka ID</a:t>
            </a:r>
          </a:p>
          <a:p>
            <a:pPr algn="ctr"/>
            <a:r>
              <a:rPr lang="en-US" dirty="0"/>
              <a:t>Session Save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A202-8977-1C4F-BA0D-2E359CC08E47}"/>
              </a:ext>
            </a:extLst>
          </p:cNvPr>
          <p:cNvSpPr txBox="1"/>
          <p:nvPr/>
        </p:nvSpPr>
        <p:spPr>
          <a:xfrm>
            <a:off x="10685416" y="2177143"/>
            <a:ext cx="143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Request in a single Session Context based on ID / Name and Expiry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BA344-E9F1-0148-916A-66F3818312FF}"/>
              </a:ext>
            </a:extLst>
          </p:cNvPr>
          <p:cNvCxnSpPr>
            <a:stCxn id="6" idx="1"/>
          </p:cNvCxnSpPr>
          <p:nvPr/>
        </p:nvCxnSpPr>
        <p:spPr>
          <a:xfrm flipH="1">
            <a:off x="10128069" y="3469805"/>
            <a:ext cx="557347" cy="36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A09A34B8-6D39-F242-A0A1-5615B4AF6F17}"/>
              </a:ext>
            </a:extLst>
          </p:cNvPr>
          <p:cNvSpPr/>
          <p:nvPr/>
        </p:nvSpPr>
        <p:spPr>
          <a:xfrm>
            <a:off x="5599611" y="2090059"/>
            <a:ext cx="3004458" cy="9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is Req. is Enabled for 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EA09-66A3-0A41-9278-0C1D6A9B85F6}"/>
              </a:ext>
            </a:extLst>
          </p:cNvPr>
          <p:cNvSpPr txBox="1"/>
          <p:nvPr/>
        </p:nvSpPr>
        <p:spPr>
          <a:xfrm>
            <a:off x="5791200" y="3021875"/>
            <a:ext cx="247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Store will verify the secret (ID) / name and if it not present it will be allocated to the 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CBEFC34-101A-0549-9C33-8A20FF4A4ED8}"/>
              </a:ext>
            </a:extLst>
          </p:cNvPr>
          <p:cNvSpPr/>
          <p:nvPr/>
        </p:nvSpPr>
        <p:spPr>
          <a:xfrm>
            <a:off x="5599611" y="4762466"/>
            <a:ext cx="3021875" cy="93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Info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42A992-E8AA-BE43-9764-5D683EBB073B}"/>
              </a:ext>
            </a:extLst>
          </p:cNvPr>
          <p:cNvSpPr/>
          <p:nvPr/>
        </p:nvSpPr>
        <p:spPr>
          <a:xfrm>
            <a:off x="452846" y="5390605"/>
            <a:ext cx="5146765" cy="931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E1A7-42BB-9541-9849-1C6A79562A22}"/>
              </a:ext>
            </a:extLst>
          </p:cNvPr>
          <p:cNvSpPr/>
          <p:nvPr/>
        </p:nvSpPr>
        <p:spPr>
          <a:xfrm rot="19996373">
            <a:off x="552388" y="3156874"/>
            <a:ext cx="4590631" cy="98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Session Context to Manage all request inside a Session Monitor till the session is not destroyed aka request for Logout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D379B8A-5BCC-F049-A0D2-FF8891D499D5}"/>
              </a:ext>
            </a:extLst>
          </p:cNvPr>
          <p:cNvSpPr/>
          <p:nvPr/>
        </p:nvSpPr>
        <p:spPr>
          <a:xfrm>
            <a:off x="0" y="1706880"/>
            <a:ext cx="391886" cy="461554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6422</TotalTime>
  <Words>2383</Words>
  <Application>Microsoft Macintosh PowerPoint</Application>
  <PresentationFormat>Widescreen</PresentationFormat>
  <Paragraphs>566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159</cp:revision>
  <dcterms:created xsi:type="dcterms:W3CDTF">2021-03-31T09:14:47Z</dcterms:created>
  <dcterms:modified xsi:type="dcterms:W3CDTF">2021-04-30T12:11:33Z</dcterms:modified>
</cp:coreProperties>
</file>