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1062446" y="1219199"/>
            <a:ext cx="9910354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473440" y="2107474"/>
            <a:ext cx="2151017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096000" y="2107474"/>
            <a:ext cx="2151017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1295400" y="2107474"/>
            <a:ext cx="2151017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3679371" y="2148840"/>
            <a:ext cx="2151017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672</Words>
  <Application>Microsoft Macintosh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35</cp:revision>
  <dcterms:created xsi:type="dcterms:W3CDTF">2021-03-31T09:14:47Z</dcterms:created>
  <dcterms:modified xsi:type="dcterms:W3CDTF">2021-04-05T09:21:50Z</dcterms:modified>
</cp:coreProperties>
</file>