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3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server.com/" TargetMode="External"/><Relationship Id="rId2" Type="http://schemas.openxmlformats.org/officeDocument/2006/relationships/hyperlink" Target="http://192.168.10.3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myfrontendapp.com/" TargetMode="External"/><Relationship Id="rId4" Type="http://schemas.openxmlformats.org/officeDocument/2006/relationships/hyperlink" Target="http://192.168.10.5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A6480-1954-864B-85E6-B476610871B0}"/>
              </a:ext>
            </a:extLst>
          </p:cNvPr>
          <p:cNvSpPr/>
          <p:nvPr/>
        </p:nvSpPr>
        <p:spPr>
          <a:xfrm>
            <a:off x="435429" y="1219200"/>
            <a:ext cx="4153988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9B88A-3E45-EF4C-8A5F-6185BF056DD8}"/>
              </a:ext>
            </a:extLst>
          </p:cNvPr>
          <p:cNvSpPr txBox="1"/>
          <p:nvPr/>
        </p:nvSpPr>
        <p:spPr>
          <a:xfrm>
            <a:off x="505097" y="444137"/>
            <a:ext cx="37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Items available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358AF-B12A-C64F-B1F3-6AFA7655AD64}"/>
              </a:ext>
            </a:extLst>
          </p:cNvPr>
          <p:cNvSpPr/>
          <p:nvPr/>
        </p:nvSpPr>
        <p:spPr>
          <a:xfrm>
            <a:off x="705394" y="165462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737B32-50A9-ED4C-BBA3-FF127812C293}"/>
              </a:ext>
            </a:extLst>
          </p:cNvPr>
          <p:cNvSpPr/>
          <p:nvPr/>
        </p:nvSpPr>
        <p:spPr>
          <a:xfrm>
            <a:off x="705394" y="279187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905ED9-459F-1945-9283-282BE2FF188A}"/>
              </a:ext>
            </a:extLst>
          </p:cNvPr>
          <p:cNvSpPr/>
          <p:nvPr/>
        </p:nvSpPr>
        <p:spPr>
          <a:xfrm>
            <a:off x="692330" y="3972672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0AE2-3BF2-BC49-AB38-970786BB2150}"/>
              </a:ext>
            </a:extLst>
          </p:cNvPr>
          <p:cNvSpPr/>
          <p:nvPr/>
        </p:nvSpPr>
        <p:spPr>
          <a:xfrm>
            <a:off x="592183" y="618309"/>
            <a:ext cx="11068594" cy="5878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F4424-04A6-0449-ABC0-D36E0AECB316}"/>
              </a:ext>
            </a:extLst>
          </p:cNvPr>
          <p:cNvSpPr txBox="1"/>
          <p:nvPr/>
        </p:nvSpPr>
        <p:spPr>
          <a:xfrm>
            <a:off x="3509554" y="69669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1BDBA-E4CF-A04D-AFA9-34CA49B75419}"/>
              </a:ext>
            </a:extLst>
          </p:cNvPr>
          <p:cNvSpPr/>
          <p:nvPr/>
        </p:nvSpPr>
        <p:spPr>
          <a:xfrm>
            <a:off x="600891" y="3045822"/>
            <a:ext cx="11051177" cy="24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ADF6-E4EE-374A-AC89-F04996FABCA0}"/>
              </a:ext>
            </a:extLst>
          </p:cNvPr>
          <p:cNvSpPr txBox="1"/>
          <p:nvPr/>
        </p:nvSpPr>
        <p:spPr>
          <a:xfrm>
            <a:off x="853440" y="731520"/>
            <a:ext cx="1062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Rendering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Attribute System Management aka Property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Properties for controlling rendering of the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Events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DOM for generating 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 DOM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ACB4F-B922-C44A-BBC6-BA54F918C1F5}"/>
              </a:ext>
            </a:extLst>
          </p:cNvPr>
          <p:cNvSpPr/>
          <p:nvPr/>
        </p:nvSpPr>
        <p:spPr>
          <a:xfrm>
            <a:off x="5669280" y="3291839"/>
            <a:ext cx="252549" cy="32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8F8E7-5E7A-1649-A7B2-4C342D206F6D}"/>
              </a:ext>
            </a:extLst>
          </p:cNvPr>
          <p:cNvSpPr txBox="1"/>
          <p:nvPr/>
        </p:nvSpPr>
        <p:spPr>
          <a:xfrm>
            <a:off x="753292" y="3417024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Object Model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52AFD-628B-4948-96C5-C86241D4C39F}"/>
              </a:ext>
            </a:extLst>
          </p:cNvPr>
          <p:cNvSpPr txBox="1"/>
          <p:nvPr/>
        </p:nvSpPr>
        <p:spPr>
          <a:xfrm>
            <a:off x="6096000" y="3429000"/>
            <a:ext cx="5381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to the OS Services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Localize Settings of OS w.r.t. Date, Time, Culture</a:t>
            </a:r>
          </a:p>
          <a:p>
            <a:pPr marL="342900" indent="-342900">
              <a:buAutoNum type="arabicPeriod"/>
            </a:pPr>
            <a:r>
              <a:rPr lang="en-US" dirty="0"/>
              <a:t>Media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Graphics</a:t>
            </a:r>
          </a:p>
          <a:p>
            <a:pPr marL="800100" lvl="1" indent="-342900">
              <a:buAutoNum type="arabicPeriod"/>
            </a:pPr>
            <a:r>
              <a:rPr lang="en-US" dirty="0"/>
              <a:t>Videos</a:t>
            </a:r>
          </a:p>
          <a:p>
            <a:pPr marL="800100" lvl="1" indent="-342900">
              <a:buAutoNum type="arabicPeriod"/>
            </a:pPr>
            <a:r>
              <a:rPr lang="en-US" dirty="0"/>
              <a:t>Audios</a:t>
            </a:r>
          </a:p>
          <a:p>
            <a:pPr marL="342900" indent="-342900">
              <a:buAutoNum type="arabicPeriod"/>
            </a:pPr>
            <a:r>
              <a:rPr lang="en-US" dirty="0"/>
              <a:t>Network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HTTP</a:t>
            </a:r>
          </a:p>
          <a:p>
            <a:pPr marL="800100" lvl="1" indent="-342900">
              <a:buAutoNum type="arabicPeriod"/>
            </a:pPr>
            <a:r>
              <a:rPr lang="en-US" dirty="0"/>
              <a:t>Socket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107AB-1810-094B-9DDE-5F17619D7D39}"/>
              </a:ext>
            </a:extLst>
          </p:cNvPr>
          <p:cNvCxnSpPr/>
          <p:nvPr/>
        </p:nvCxnSpPr>
        <p:spPr>
          <a:xfrm flipV="1">
            <a:off x="1689463" y="2664823"/>
            <a:ext cx="0" cy="114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4AAD6-0D70-D54A-BDE0-BD5D6F92D3CF}"/>
              </a:ext>
            </a:extLst>
          </p:cNvPr>
          <p:cNvCxnSpPr/>
          <p:nvPr/>
        </p:nvCxnSpPr>
        <p:spPr>
          <a:xfrm>
            <a:off x="1942011" y="2682240"/>
            <a:ext cx="0" cy="137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EB61-99F9-5047-806B-F3785117A2B0}"/>
              </a:ext>
            </a:extLst>
          </p:cNvPr>
          <p:cNvCxnSpPr/>
          <p:nvPr/>
        </p:nvCxnSpPr>
        <p:spPr>
          <a:xfrm flipV="1">
            <a:off x="1942011" y="4155688"/>
            <a:ext cx="4223657" cy="11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017EF-8E34-A049-B835-6ADB3EE11447}"/>
              </a:ext>
            </a:extLst>
          </p:cNvPr>
          <p:cNvCxnSpPr/>
          <p:nvPr/>
        </p:nvCxnSpPr>
        <p:spPr>
          <a:xfrm>
            <a:off x="1942011" y="4304211"/>
            <a:ext cx="4641669" cy="153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3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01A2D0-0AF1-CD40-B4F7-3FA0C9818E3D}"/>
              </a:ext>
            </a:extLst>
          </p:cNvPr>
          <p:cNvSpPr/>
          <p:nvPr/>
        </p:nvSpPr>
        <p:spPr>
          <a:xfrm>
            <a:off x="5460274" y="687977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52F5C7-CAB5-4F41-9F01-4AA6030EC6E7}"/>
              </a:ext>
            </a:extLst>
          </p:cNvPr>
          <p:cNvSpPr/>
          <p:nvPr/>
        </p:nvSpPr>
        <p:spPr>
          <a:xfrm>
            <a:off x="1715589" y="940526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9A0F00-4177-314C-916F-773834DA41C9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2508069" y="1153886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85F3F-3A5E-F848-B9A2-146E985C56AA}"/>
              </a:ext>
            </a:extLst>
          </p:cNvPr>
          <p:cNvSpPr txBox="1"/>
          <p:nvPr/>
        </p:nvSpPr>
        <p:spPr>
          <a:xfrm>
            <a:off x="2690949" y="418011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F6FBD-3E49-4A46-93C6-16E3940CF0E0}"/>
              </a:ext>
            </a:extLst>
          </p:cNvPr>
          <p:cNvSpPr txBox="1"/>
          <p:nvPr/>
        </p:nvSpPr>
        <p:spPr>
          <a:xfrm>
            <a:off x="1715589" y="2098766"/>
            <a:ext cx="357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null; Obj will be removed from memory with its value</a:t>
            </a:r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0A146BBA-3401-7949-BCBD-D3EB7F0EDD70}"/>
              </a:ext>
            </a:extLst>
          </p:cNvPr>
          <p:cNvSpPr/>
          <p:nvPr/>
        </p:nvSpPr>
        <p:spPr>
          <a:xfrm>
            <a:off x="3431177" y="913618"/>
            <a:ext cx="957942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6E0FAB-8BE6-9742-BC15-DFEBB1BF18D9}"/>
              </a:ext>
            </a:extLst>
          </p:cNvPr>
          <p:cNvSpPr/>
          <p:nvPr/>
        </p:nvSpPr>
        <p:spPr>
          <a:xfrm>
            <a:off x="5460274" y="3365863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DD6753-F8F3-314D-ADC3-6499F0FC9058}"/>
              </a:ext>
            </a:extLst>
          </p:cNvPr>
          <p:cNvSpPr/>
          <p:nvPr/>
        </p:nvSpPr>
        <p:spPr>
          <a:xfrm>
            <a:off x="1715589" y="3618412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F7EC1-128F-1E4F-A5C1-4035BB9FDB4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 flipV="1">
            <a:off x="2508069" y="3831772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A55C5-F642-4B4F-AE00-1B5A09D508C9}"/>
              </a:ext>
            </a:extLst>
          </p:cNvPr>
          <p:cNvSpPr txBox="1"/>
          <p:nvPr/>
        </p:nvSpPr>
        <p:spPr>
          <a:xfrm>
            <a:off x="2690949" y="3095897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E70E1-BAA7-6C46-9EA8-3F6F80092EC5}"/>
              </a:ext>
            </a:extLst>
          </p:cNvPr>
          <p:cNvSpPr txBox="1"/>
          <p:nvPr/>
        </p:nvSpPr>
        <p:spPr>
          <a:xfrm>
            <a:off x="1341120" y="473746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[obj];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690F3-27F6-1147-A493-1FE473BC62B8}"/>
              </a:ext>
            </a:extLst>
          </p:cNvPr>
          <p:cNvCxnSpPr>
            <a:endCxn id="9" idx="2"/>
          </p:cNvCxnSpPr>
          <p:nvPr/>
        </p:nvCxnSpPr>
        <p:spPr>
          <a:xfrm flipV="1">
            <a:off x="2830286" y="4297680"/>
            <a:ext cx="3914503" cy="46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mming Junction 16">
            <a:extLst>
              <a:ext uri="{FF2B5EF4-FFF2-40B4-BE49-F238E27FC236}">
                <a16:creationId xmlns:a16="http://schemas.microsoft.com/office/drawing/2014/main" id="{8E9877AA-BC47-E940-8BE9-340BC38FE271}"/>
              </a:ext>
            </a:extLst>
          </p:cNvPr>
          <p:cNvSpPr/>
          <p:nvPr/>
        </p:nvSpPr>
        <p:spPr>
          <a:xfrm>
            <a:off x="3431177" y="3618412"/>
            <a:ext cx="836023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84039-C27E-A943-BB70-31114D4CC385}"/>
              </a:ext>
            </a:extLst>
          </p:cNvPr>
          <p:cNvSpPr txBox="1"/>
          <p:nvPr/>
        </p:nvSpPr>
        <p:spPr>
          <a:xfrm>
            <a:off x="818606" y="5564777"/>
            <a:ext cx="622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</a:t>
            </a:r>
            <a:r>
              <a:rPr lang="en-US" dirty="0" err="1"/>
              <a:t>wil</a:t>
            </a:r>
            <a:r>
              <a:rPr lang="en-US" dirty="0"/>
              <a:t> be overwritten but the </a:t>
            </a:r>
            <a:r>
              <a:rPr lang="en-US" dirty="0" err="1"/>
              <a:t>vaule</a:t>
            </a:r>
            <a:r>
              <a:rPr lang="en-US" dirty="0"/>
              <a:t> of the object still exist with its weak reference i.e. </a:t>
            </a:r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DB7685-7C30-9346-B3DF-5E2B8A0F9243}"/>
              </a:ext>
            </a:extLst>
          </p:cNvPr>
          <p:cNvSpPr/>
          <p:nvPr/>
        </p:nvSpPr>
        <p:spPr>
          <a:xfrm>
            <a:off x="4885508" y="2455817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initialState</a:t>
            </a:r>
            <a:r>
              <a:rPr lang="en-US" dirty="0"/>
              <a:t> :{a:1}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EF7A-01D5-FE49-B82A-A756188AB2F1}"/>
              </a:ext>
            </a:extLst>
          </p:cNvPr>
          <p:cNvSpPr/>
          <p:nvPr/>
        </p:nvSpPr>
        <p:spPr>
          <a:xfrm>
            <a:off x="592183" y="2664823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D34EF1B-35E0-F548-B531-0AB47877151C}"/>
              </a:ext>
            </a:extLst>
          </p:cNvPr>
          <p:cNvSpPr/>
          <p:nvPr/>
        </p:nvSpPr>
        <p:spPr>
          <a:xfrm>
            <a:off x="2403566" y="2856411"/>
            <a:ext cx="24819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{b:1}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D1391-70F7-ED41-8A6A-4AE5F710629F}"/>
              </a:ext>
            </a:extLst>
          </p:cNvPr>
          <p:cNvSpPr/>
          <p:nvPr/>
        </p:nvSpPr>
        <p:spPr>
          <a:xfrm>
            <a:off x="4885508" y="3940628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:{a:1, b:1}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3FFA1-441B-C447-9025-88F06EB651CE}"/>
              </a:ext>
            </a:extLst>
          </p:cNvPr>
          <p:cNvSpPr/>
          <p:nvPr/>
        </p:nvSpPr>
        <p:spPr>
          <a:xfrm>
            <a:off x="8773886" y="2913017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fn2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DC43A7F7-FD1B-5A44-AA34-669B96CC009D}"/>
              </a:ext>
            </a:extLst>
          </p:cNvPr>
          <p:cNvSpPr/>
          <p:nvPr/>
        </p:nvSpPr>
        <p:spPr>
          <a:xfrm rot="10800000">
            <a:off x="6871063" y="4384765"/>
            <a:ext cx="2808514" cy="11625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23F9A-5BFB-7C4B-8D57-F89A786E9998}"/>
              </a:ext>
            </a:extLst>
          </p:cNvPr>
          <p:cNvSpPr txBox="1"/>
          <p:nvPr/>
        </p:nvSpPr>
        <p:spPr>
          <a:xfrm>
            <a:off x="7341326" y="43020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{a:100}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6EF62D-7C5E-EF47-9717-365A37432252}"/>
              </a:ext>
            </a:extLst>
          </p:cNvPr>
          <p:cNvSpPr/>
          <p:nvPr/>
        </p:nvSpPr>
        <p:spPr>
          <a:xfrm>
            <a:off x="3296194" y="4728753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:{a:1oo, b:1}</a:t>
            </a:r>
          </a:p>
        </p:txBody>
      </p:sp>
    </p:spTree>
    <p:extLst>
      <p:ext uri="{BB962C8B-B14F-4D97-AF65-F5344CB8AC3E}">
        <p14:creationId xmlns:p14="http://schemas.microsoft.com/office/powerpoint/2010/main" val="396801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FACF02-526B-EC49-B0DF-F9ED33D73187}"/>
              </a:ext>
            </a:extLst>
          </p:cNvPr>
          <p:cNvSpPr/>
          <p:nvPr/>
        </p:nvSpPr>
        <p:spPr>
          <a:xfrm>
            <a:off x="45284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A32423-234D-4141-8D25-4FDD76265EE5}"/>
              </a:ext>
            </a:extLst>
          </p:cNvPr>
          <p:cNvSpPr/>
          <p:nvPr/>
        </p:nvSpPr>
        <p:spPr>
          <a:xfrm>
            <a:off x="2164080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0C4C57-79FF-6646-83D6-2811ADF69A46}"/>
              </a:ext>
            </a:extLst>
          </p:cNvPr>
          <p:cNvSpPr/>
          <p:nvPr/>
        </p:nvSpPr>
        <p:spPr>
          <a:xfrm>
            <a:off x="36488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7BCC86-A0C7-9849-929C-84A83A5D321B}"/>
              </a:ext>
            </a:extLst>
          </p:cNvPr>
          <p:cNvSpPr/>
          <p:nvPr/>
        </p:nvSpPr>
        <p:spPr>
          <a:xfrm>
            <a:off x="542108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732879-0B3D-AE4C-A932-CB3EE8473477}"/>
              </a:ext>
            </a:extLst>
          </p:cNvPr>
          <p:cNvSpPr/>
          <p:nvPr/>
        </p:nvSpPr>
        <p:spPr>
          <a:xfrm>
            <a:off x="71540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C0228B-A1FA-A945-ADE0-B99BB869A99C}"/>
              </a:ext>
            </a:extLst>
          </p:cNvPr>
          <p:cNvSpPr/>
          <p:nvPr/>
        </p:nvSpPr>
        <p:spPr>
          <a:xfrm>
            <a:off x="513806" y="496389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E536D8-E3EC-C34D-B18E-9540A7CF935B}"/>
              </a:ext>
            </a:extLst>
          </p:cNvPr>
          <p:cNvSpPr/>
          <p:nvPr/>
        </p:nvSpPr>
        <p:spPr>
          <a:xfrm>
            <a:off x="3971108" y="1889760"/>
            <a:ext cx="261257" cy="1114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8E1D-C50B-F545-9F8A-EF9428979680}"/>
              </a:ext>
            </a:extLst>
          </p:cNvPr>
          <p:cNvSpPr txBox="1"/>
          <p:nvPr/>
        </p:nvSpPr>
        <p:spPr>
          <a:xfrm>
            <a:off x="2908663" y="3056709"/>
            <a:ext cx="2512423" cy="37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De-Referenced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90B0D-4890-8449-9EAE-32526FFE0DC1}"/>
              </a:ext>
            </a:extLst>
          </p:cNvPr>
          <p:cNvSpPr/>
          <p:nvPr/>
        </p:nvSpPr>
        <p:spPr>
          <a:xfrm>
            <a:off x="60524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F948A-4F71-4449-9542-56491FF82617}"/>
              </a:ext>
            </a:extLst>
          </p:cNvPr>
          <p:cNvSpPr/>
          <p:nvPr/>
        </p:nvSpPr>
        <p:spPr>
          <a:xfrm>
            <a:off x="2316480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EA60E-E7B6-B74E-A806-A6096173AC3D}"/>
              </a:ext>
            </a:extLst>
          </p:cNvPr>
          <p:cNvSpPr/>
          <p:nvPr/>
        </p:nvSpPr>
        <p:spPr>
          <a:xfrm>
            <a:off x="557348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4EC7-D94A-7846-8BFC-99CC701544EC}"/>
              </a:ext>
            </a:extLst>
          </p:cNvPr>
          <p:cNvSpPr/>
          <p:nvPr/>
        </p:nvSpPr>
        <p:spPr>
          <a:xfrm>
            <a:off x="7306492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66A8DB3-0F34-A141-9948-048E739E886C}"/>
              </a:ext>
            </a:extLst>
          </p:cNvPr>
          <p:cNvSpPr/>
          <p:nvPr/>
        </p:nvSpPr>
        <p:spPr>
          <a:xfrm>
            <a:off x="666206" y="3583577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9C5FC-5186-DA42-AB58-9F7EED24A738}"/>
              </a:ext>
            </a:extLst>
          </p:cNvPr>
          <p:cNvSpPr txBox="1"/>
          <p:nvPr/>
        </p:nvSpPr>
        <p:spPr>
          <a:xfrm>
            <a:off x="9405257" y="2760617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4D4E31-642D-D04C-B04D-3A15AB40D8AC}"/>
              </a:ext>
            </a:extLst>
          </p:cNvPr>
          <p:cNvSpPr/>
          <p:nvPr/>
        </p:nvSpPr>
        <p:spPr>
          <a:xfrm>
            <a:off x="9570720" y="4567645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14E52-D8C6-7C40-8DC7-2A2609C8031A}"/>
              </a:ext>
            </a:extLst>
          </p:cNvPr>
          <p:cNvCxnSpPr>
            <a:endCxn id="16" idx="0"/>
          </p:cNvCxnSpPr>
          <p:nvPr/>
        </p:nvCxnSpPr>
        <p:spPr>
          <a:xfrm>
            <a:off x="10023565" y="3823062"/>
            <a:ext cx="1" cy="74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89DDA7-5D1C-094D-BB9C-C85CA7897CC0}"/>
              </a:ext>
            </a:extLst>
          </p:cNvPr>
          <p:cNvCxnSpPr>
            <a:endCxn id="16" idx="6"/>
          </p:cNvCxnSpPr>
          <p:nvPr/>
        </p:nvCxnSpPr>
        <p:spPr>
          <a:xfrm flipH="1">
            <a:off x="10476411" y="4976948"/>
            <a:ext cx="714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C6EDEF-2231-2A41-A39B-0579D60218FA}"/>
              </a:ext>
            </a:extLst>
          </p:cNvPr>
          <p:cNvCxnSpPr>
            <a:endCxn id="16" idx="4"/>
          </p:cNvCxnSpPr>
          <p:nvPr/>
        </p:nvCxnSpPr>
        <p:spPr>
          <a:xfrm flipH="1" flipV="1">
            <a:off x="10023566" y="5386251"/>
            <a:ext cx="78377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FE86A2-3FE8-3A48-912A-699CE43A9C66}"/>
              </a:ext>
            </a:extLst>
          </p:cNvPr>
          <p:cNvCxnSpPr>
            <a:endCxn id="16" idx="2"/>
          </p:cNvCxnSpPr>
          <p:nvPr/>
        </p:nvCxnSpPr>
        <p:spPr>
          <a:xfrm flipV="1">
            <a:off x="8516983" y="4976948"/>
            <a:ext cx="1053737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1350E-F485-DF4C-B2C1-2CD09543F558}"/>
              </a:ext>
            </a:extLst>
          </p:cNvPr>
          <p:cNvSpPr/>
          <p:nvPr/>
        </p:nvSpPr>
        <p:spPr>
          <a:xfrm>
            <a:off x="5782491" y="5782491"/>
            <a:ext cx="28912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holding o</a:t>
            </a: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4089667-6639-B14A-9E8E-E74520EF28D4}"/>
              </a:ext>
            </a:extLst>
          </p:cNvPr>
          <p:cNvSpPr/>
          <p:nvPr/>
        </p:nvSpPr>
        <p:spPr>
          <a:xfrm rot="16200000" flipH="1">
            <a:off x="8596449" y="4775562"/>
            <a:ext cx="735875" cy="12779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635726" y="1863634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2211977" y="1280160"/>
            <a:ext cx="4284617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1754776" y="5782491"/>
            <a:ext cx="4741818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3361509" y="4981303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E48F2-C775-E541-8FA6-4C53BCBDE175}"/>
              </a:ext>
            </a:extLst>
          </p:cNvPr>
          <p:cNvSpPr txBox="1"/>
          <p:nvPr/>
        </p:nvSpPr>
        <p:spPr>
          <a:xfrm>
            <a:off x="3666308" y="3161211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Object across Multiple Client App</a:t>
            </a:r>
          </a:p>
        </p:txBody>
      </p:sp>
    </p:spTree>
    <p:extLst>
      <p:ext uri="{BB962C8B-B14F-4D97-AF65-F5344CB8AC3E}">
        <p14:creationId xmlns:p14="http://schemas.microsoft.com/office/powerpoint/2010/main" val="429173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1641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4323805"/>
            <a:ext cx="1863635" cy="2042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4001589" y="2921725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Proxy Handler to Provide an access of Actual Object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704012" y="3429000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</p:txBody>
      </p:sp>
    </p:spTree>
    <p:extLst>
      <p:ext uri="{BB962C8B-B14F-4D97-AF65-F5344CB8AC3E}">
        <p14:creationId xmlns:p14="http://schemas.microsoft.com/office/powerpoint/2010/main" val="295447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8534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5073133"/>
            <a:ext cx="1863635" cy="12928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3944985" y="2146773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Handlers for Diff. Clients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638697" y="2497183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be possible to set custom behavior for the properties of original object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4A0D04-171D-F547-BDC0-3AECE8B7AB3E}"/>
              </a:ext>
            </a:extLst>
          </p:cNvPr>
          <p:cNvSpPr/>
          <p:nvPr/>
        </p:nvSpPr>
        <p:spPr>
          <a:xfrm>
            <a:off x="3992882" y="3662234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 for Diff Clients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95C708E2-D99B-7B4B-B024-7741F6A7D09D}"/>
              </a:ext>
            </a:extLst>
          </p:cNvPr>
          <p:cNvSpPr/>
          <p:nvPr/>
        </p:nvSpPr>
        <p:spPr>
          <a:xfrm>
            <a:off x="2704012" y="4144412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39A872-EA93-3947-9CBA-97F7FDF55ABF}"/>
              </a:ext>
            </a:extLst>
          </p:cNvPr>
          <p:cNvSpPr/>
          <p:nvPr/>
        </p:nvSpPr>
        <p:spPr>
          <a:xfrm>
            <a:off x="818606" y="513806"/>
            <a:ext cx="4519748" cy="499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8B69E3BD-06B1-3B42-9719-F0B2B3DAA597}"/>
              </a:ext>
            </a:extLst>
          </p:cNvPr>
          <p:cNvSpPr/>
          <p:nvPr/>
        </p:nvSpPr>
        <p:spPr>
          <a:xfrm>
            <a:off x="1132114" y="4188823"/>
            <a:ext cx="3892732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Stored in Front-End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E2CF-73B5-F845-981C-C869D7C219C6}"/>
              </a:ext>
            </a:extLst>
          </p:cNvPr>
          <p:cNvSpPr txBox="1"/>
          <p:nvPr/>
        </p:nvSpPr>
        <p:spPr>
          <a:xfrm>
            <a:off x="1393371" y="127145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5DC71C1-ED54-E041-AE49-270EF476B809}"/>
              </a:ext>
            </a:extLst>
          </p:cNvPr>
          <p:cNvSpPr/>
          <p:nvPr/>
        </p:nvSpPr>
        <p:spPr>
          <a:xfrm>
            <a:off x="1628503" y="2201092"/>
            <a:ext cx="374468" cy="216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8A57-7174-3E4E-8210-FDE177531DF5}"/>
              </a:ext>
            </a:extLst>
          </p:cNvPr>
          <p:cNvSpPr txBox="1"/>
          <p:nvPr/>
        </p:nvSpPr>
        <p:spPr>
          <a:xfrm>
            <a:off x="1132114" y="1759131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Read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497ACADF-70B5-404B-B229-560AA955AC0C}"/>
              </a:ext>
            </a:extLst>
          </p:cNvPr>
          <p:cNvSpPr/>
          <p:nvPr/>
        </p:nvSpPr>
        <p:spPr>
          <a:xfrm>
            <a:off x="3448594" y="2063931"/>
            <a:ext cx="374468" cy="22293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E773-A591-3346-8CB4-6C49AEDEA7B9}"/>
              </a:ext>
            </a:extLst>
          </p:cNvPr>
          <p:cNvSpPr txBox="1"/>
          <p:nvPr/>
        </p:nvSpPr>
        <p:spPr>
          <a:xfrm>
            <a:off x="2969623" y="1759131"/>
            <a:ext cx="23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Record-By-Record Iteration</a:t>
            </a: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E7A140AD-1B72-5845-96DD-1D6A52917627}"/>
              </a:ext>
            </a:extLst>
          </p:cNvPr>
          <p:cNvSpPr/>
          <p:nvPr/>
        </p:nvSpPr>
        <p:spPr>
          <a:xfrm>
            <a:off x="5338354" y="1175657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B93A7295-CBC7-0E48-AD06-6AECCCBB3911}"/>
              </a:ext>
            </a:extLst>
          </p:cNvPr>
          <p:cNvSpPr/>
          <p:nvPr/>
        </p:nvSpPr>
        <p:spPr>
          <a:xfrm rot="10800000">
            <a:off x="5338354" y="4312920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57406-B589-6D47-AD00-7B0EB390B298}"/>
              </a:ext>
            </a:extLst>
          </p:cNvPr>
          <p:cNvSpPr txBox="1"/>
          <p:nvPr/>
        </p:nvSpPr>
        <p:spPr>
          <a:xfrm>
            <a:off x="5686697" y="3178628"/>
            <a:ext cx="36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Call Data Fetch</a:t>
            </a:r>
          </a:p>
        </p:txBody>
      </p:sp>
    </p:spTree>
    <p:extLst>
      <p:ext uri="{BB962C8B-B14F-4D97-AF65-F5344CB8AC3E}">
        <p14:creationId xmlns:p14="http://schemas.microsoft.com/office/powerpoint/2010/main" val="188563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1CE40-B5E8-544F-A89B-7021DB9794DD}"/>
              </a:ext>
            </a:extLst>
          </p:cNvPr>
          <p:cNvSpPr/>
          <p:nvPr/>
        </p:nvSpPr>
        <p:spPr>
          <a:xfrm>
            <a:off x="148046" y="487680"/>
            <a:ext cx="1959428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05C9D-AF93-B641-A62B-48FCBEC28FAA}"/>
              </a:ext>
            </a:extLst>
          </p:cNvPr>
          <p:cNvSpPr/>
          <p:nvPr/>
        </p:nvSpPr>
        <p:spPr>
          <a:xfrm>
            <a:off x="9570720" y="487679"/>
            <a:ext cx="2364377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2262452-B4EC-CC4A-A776-AB3F5ED2BD1B}"/>
              </a:ext>
            </a:extLst>
          </p:cNvPr>
          <p:cNvSpPr/>
          <p:nvPr/>
        </p:nvSpPr>
        <p:spPr>
          <a:xfrm>
            <a:off x="2107474" y="557349"/>
            <a:ext cx="7463246" cy="75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http request get/post/put/delete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687D1-7349-244C-88DA-5004EA735CF3}"/>
              </a:ext>
            </a:extLst>
          </p:cNvPr>
          <p:cNvSpPr txBox="1"/>
          <p:nvPr/>
        </p:nvSpPr>
        <p:spPr>
          <a:xfrm>
            <a:off x="9718766" y="792480"/>
            <a:ext cx="200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Service Accept the request and generate the Promise Acknowledgement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9EFA7EC-970A-1A44-92DB-637D8FD664BA}"/>
              </a:ext>
            </a:extLst>
          </p:cNvPr>
          <p:cNvSpPr/>
          <p:nvPr/>
        </p:nvSpPr>
        <p:spPr>
          <a:xfrm>
            <a:off x="5259977" y="1672046"/>
            <a:ext cx="431074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Response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17B58E-43B7-8C49-AFA3-DC6A5F2339C0}"/>
              </a:ext>
            </a:extLst>
          </p:cNvPr>
          <p:cNvSpPr/>
          <p:nvPr/>
        </p:nvSpPr>
        <p:spPr>
          <a:xfrm>
            <a:off x="2107473" y="1384663"/>
            <a:ext cx="3483429" cy="696686"/>
          </a:xfrm>
          <a:prstGeom prst="rightArrow">
            <a:avLst>
              <a:gd name="adj1" fmla="val 50000"/>
              <a:gd name="adj2" fmla="val 48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Client subscribe to 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1172-6EDB-7E4E-AC68-AF375745DADB}"/>
              </a:ext>
            </a:extLst>
          </p:cNvPr>
          <p:cNvSpPr txBox="1"/>
          <p:nvPr/>
        </p:nvSpPr>
        <p:spPr>
          <a:xfrm>
            <a:off x="9718766" y="2377440"/>
            <a:ext cx="2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its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09C1-866A-344F-B669-CB050C67A583}"/>
              </a:ext>
            </a:extLst>
          </p:cNvPr>
          <p:cNvSpPr txBox="1"/>
          <p:nvPr/>
        </p:nvSpPr>
        <p:spPr>
          <a:xfrm>
            <a:off x="357051" y="1968137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Client Continues its execution</a:t>
            </a:r>
          </a:p>
        </p:txBody>
      </p:sp>
      <p:sp>
        <p:nvSpPr>
          <p:cNvPr id="11" name="Bent Up Arrow 10">
            <a:extLst>
              <a:ext uri="{FF2B5EF4-FFF2-40B4-BE49-F238E27FC236}">
                <a16:creationId xmlns:a16="http://schemas.microsoft.com/office/drawing/2014/main" id="{BA705636-DCC1-864E-89DB-D3A29D0B833D}"/>
              </a:ext>
            </a:extLst>
          </p:cNvPr>
          <p:cNvSpPr/>
          <p:nvPr/>
        </p:nvSpPr>
        <p:spPr>
          <a:xfrm rot="5400000">
            <a:off x="7287508" y="1296014"/>
            <a:ext cx="1309417" cy="32570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61CE3-A790-444A-B4BC-8B1D34A7E740}"/>
              </a:ext>
            </a:extLst>
          </p:cNvPr>
          <p:cNvSpPr txBox="1"/>
          <p:nvPr/>
        </p:nvSpPr>
        <p:spPr>
          <a:xfrm>
            <a:off x="6631578" y="2520460"/>
            <a:ext cx="240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Waiting for the response from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0A0B7-597F-7F4D-B178-B307D0011059}"/>
              </a:ext>
            </a:extLst>
          </p:cNvPr>
          <p:cNvSpPr txBox="1"/>
          <p:nvPr/>
        </p:nvSpPr>
        <p:spPr>
          <a:xfrm>
            <a:off x="9718766" y="3579226"/>
            <a:ext cx="209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8. Service is ready with response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313259C7-ACB0-3C47-AC30-E20342D1EAAF}"/>
              </a:ext>
            </a:extLst>
          </p:cNvPr>
          <p:cNvSpPr/>
          <p:nvPr/>
        </p:nvSpPr>
        <p:spPr>
          <a:xfrm flipH="1">
            <a:off x="5242560" y="2520459"/>
            <a:ext cx="4358639" cy="21212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38EF8-7B2A-3846-B7A7-3348A289EB4D}"/>
              </a:ext>
            </a:extLst>
          </p:cNvPr>
          <p:cNvSpPr txBox="1"/>
          <p:nvPr/>
        </p:nvSpPr>
        <p:spPr>
          <a:xfrm>
            <a:off x="6200503" y="4225557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Response to Promise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4DA0F-9709-0F4D-9083-64806FB22C51}"/>
              </a:ext>
            </a:extLst>
          </p:cNvPr>
          <p:cNvSpPr txBox="1"/>
          <p:nvPr/>
        </p:nvSpPr>
        <p:spPr>
          <a:xfrm>
            <a:off x="5590902" y="4789714"/>
            <a:ext cx="368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response can be success (200/201) etc. or fail (400/401/500)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6C64EF-8D7A-3A46-A8D1-9729A2399325}"/>
              </a:ext>
            </a:extLst>
          </p:cNvPr>
          <p:cNvSpPr/>
          <p:nvPr/>
        </p:nvSpPr>
        <p:spPr>
          <a:xfrm>
            <a:off x="3169919" y="2429802"/>
            <a:ext cx="1706881" cy="138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2A19E-CEAB-814A-8C15-2129BB0A27B4}"/>
              </a:ext>
            </a:extLst>
          </p:cNvPr>
          <p:cNvCxnSpPr>
            <a:stCxn id="7" idx="2"/>
            <a:endCxn id="17" idx="3"/>
          </p:cNvCxnSpPr>
          <p:nvPr/>
        </p:nvCxnSpPr>
        <p:spPr>
          <a:xfrm flipH="1">
            <a:off x="4876800" y="2081349"/>
            <a:ext cx="377777" cy="10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A912F146-BF0D-B543-BC38-4290CC0B722B}"/>
              </a:ext>
            </a:extLst>
          </p:cNvPr>
          <p:cNvSpPr/>
          <p:nvPr/>
        </p:nvSpPr>
        <p:spPr>
          <a:xfrm rot="5400000">
            <a:off x="1994318" y="2063993"/>
            <a:ext cx="1384550" cy="984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44F430-7AB9-2547-AE86-8F1190CB8BC6}"/>
              </a:ext>
            </a:extLst>
          </p:cNvPr>
          <p:cNvCxnSpPr/>
          <p:nvPr/>
        </p:nvCxnSpPr>
        <p:spPr>
          <a:xfrm flipH="1" flipV="1">
            <a:off x="2682240" y="3166791"/>
            <a:ext cx="792480" cy="21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A28516-2AEC-774B-9E01-BBFBCE64F43F}"/>
              </a:ext>
            </a:extLst>
          </p:cNvPr>
          <p:cNvSpPr txBox="1"/>
          <p:nvPr/>
        </p:nvSpPr>
        <p:spPr>
          <a:xfrm>
            <a:off x="2508069" y="5268686"/>
            <a:ext cx="274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will use the subscription of Promise to read the promise response either success or fail and load data 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3876E-EAE0-D84F-8031-7242DBB88CF6}"/>
              </a:ext>
            </a:extLst>
          </p:cNvPr>
          <p:cNvSpPr txBox="1"/>
          <p:nvPr/>
        </p:nvSpPr>
        <p:spPr>
          <a:xfrm>
            <a:off x="5590902" y="5705285"/>
            <a:ext cx="344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initialCall</a:t>
            </a:r>
            <a:r>
              <a:rPr lang="en-US" dirty="0"/>
              <a:t>, wait for the response, </a:t>
            </a:r>
            <a:r>
              <a:rPr lang="en-US"/>
              <a:t>received response, </a:t>
            </a:r>
            <a:r>
              <a:rPr lang="en-US" dirty="0"/>
              <a:t>resolve </a:t>
            </a:r>
            <a:r>
              <a:rPr lang="en-US"/>
              <a:t>it from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18402A-E295-2D47-B15E-9F6746AA8D69}"/>
              </a:ext>
            </a:extLst>
          </p:cNvPr>
          <p:cNvSpPr/>
          <p:nvPr/>
        </p:nvSpPr>
        <p:spPr>
          <a:xfrm>
            <a:off x="4841967" y="14961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0A2087-3241-5544-9954-6A495E235AD2}"/>
              </a:ext>
            </a:extLst>
          </p:cNvPr>
          <p:cNvSpPr/>
          <p:nvPr/>
        </p:nvSpPr>
        <p:spPr>
          <a:xfrm>
            <a:off x="457200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FF6BFA-859C-D64A-9962-2DC5D731A293}"/>
              </a:ext>
            </a:extLst>
          </p:cNvPr>
          <p:cNvSpPr/>
          <p:nvPr/>
        </p:nvSpPr>
        <p:spPr>
          <a:xfrm>
            <a:off x="9762308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4F11FC-9259-8D49-AF85-DFDF2D114E48}"/>
              </a:ext>
            </a:extLst>
          </p:cNvPr>
          <p:cNvSpPr/>
          <p:nvPr/>
        </p:nvSpPr>
        <p:spPr>
          <a:xfrm>
            <a:off x="9762308" y="2619103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3886C-4207-4341-905E-D405C8939C97}"/>
              </a:ext>
            </a:extLst>
          </p:cNvPr>
          <p:cNvSpPr txBox="1"/>
          <p:nvPr/>
        </p:nvSpPr>
        <p:spPr>
          <a:xfrm>
            <a:off x="269966" y="2246811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or market products through the E-Comm 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B1C830-BE29-FC47-AC80-2E917522A313}"/>
              </a:ext>
            </a:extLst>
          </p:cNvPr>
          <p:cNvCxnSpPr>
            <a:stCxn id="2" idx="1"/>
            <a:endCxn id="3" idx="6"/>
          </p:cNvCxnSpPr>
          <p:nvPr/>
        </p:nvCxnSpPr>
        <p:spPr>
          <a:xfrm flipH="1">
            <a:off x="2355669" y="275130"/>
            <a:ext cx="2764322" cy="896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88D7C-43DA-BA42-AD32-FA394CE21DC8}"/>
              </a:ext>
            </a:extLst>
          </p:cNvPr>
          <p:cNvSpPr txBox="1"/>
          <p:nvPr/>
        </p:nvSpPr>
        <p:spPr>
          <a:xfrm>
            <a:off x="7576457" y="1171304"/>
            <a:ext cx="20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 the Products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43BEC-51FF-6945-92FF-CD561AB5F08B}"/>
              </a:ext>
            </a:extLst>
          </p:cNvPr>
          <p:cNvCxnSpPr>
            <a:stCxn id="2" idx="7"/>
            <a:endCxn id="4" idx="3"/>
          </p:cNvCxnSpPr>
          <p:nvPr/>
        </p:nvCxnSpPr>
        <p:spPr>
          <a:xfrm>
            <a:off x="6462412" y="275130"/>
            <a:ext cx="3577920" cy="152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654CAE-FBAA-C24D-9D92-1D291EF8C345}"/>
              </a:ext>
            </a:extLst>
          </p:cNvPr>
          <p:cNvSpPr txBox="1"/>
          <p:nvPr/>
        </p:nvSpPr>
        <p:spPr>
          <a:xfrm>
            <a:off x="9657806" y="4528457"/>
            <a:ext cx="216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to be sold by the E-Comm Web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10F53D-8AB2-3743-8BC2-9FEC298507A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6740436" y="903235"/>
            <a:ext cx="3021872" cy="260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336457E-EC68-9C47-8D49-0EA7F31EBFE4}"/>
              </a:ext>
            </a:extLst>
          </p:cNvPr>
          <p:cNvSpPr/>
          <p:nvPr/>
        </p:nvSpPr>
        <p:spPr>
          <a:xfrm>
            <a:off x="4929052" y="492252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23714-85ED-0244-AAC5-F8F4CBAF0F6D}"/>
              </a:ext>
            </a:extLst>
          </p:cNvPr>
          <p:cNvSpPr txBox="1"/>
          <p:nvPr/>
        </p:nvSpPr>
        <p:spPr>
          <a:xfrm>
            <a:off x="6966857" y="5451787"/>
            <a:ext cx="26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and Purchase Products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CB62E-20B2-F549-93FD-6BC1BDAFD9B8}"/>
              </a:ext>
            </a:extLst>
          </p:cNvPr>
          <p:cNvCxnSpPr>
            <a:stCxn id="2" idx="4"/>
            <a:endCxn id="16" idx="0"/>
          </p:cNvCxnSpPr>
          <p:nvPr/>
        </p:nvCxnSpPr>
        <p:spPr>
          <a:xfrm>
            <a:off x="5791202" y="1791509"/>
            <a:ext cx="87085" cy="313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E7EA298-BBC6-F349-B303-52CFF7E263C1}"/>
              </a:ext>
            </a:extLst>
          </p:cNvPr>
          <p:cNvSpPr/>
          <p:nvPr/>
        </p:nvSpPr>
        <p:spPr>
          <a:xfrm>
            <a:off x="47898" y="5081452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9A10F-FC71-F44D-9DF1-7D6AA3CE61A8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1668343" y="1531340"/>
            <a:ext cx="3451648" cy="381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40F4C6-17AF-EC43-AC58-B51D90431587}"/>
              </a:ext>
            </a:extLst>
          </p:cNvPr>
          <p:cNvSpPr txBox="1"/>
          <p:nvPr/>
        </p:nvSpPr>
        <p:spPr>
          <a:xfrm>
            <a:off x="2464526" y="5451787"/>
            <a:ext cx="2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Placed by the customer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9EDAF-A463-A14A-86CA-FFF4FDCBAD9F}"/>
              </a:ext>
            </a:extLst>
          </p:cNvPr>
          <p:cNvSpPr/>
          <p:nvPr/>
        </p:nvSpPr>
        <p:spPr>
          <a:xfrm>
            <a:off x="191589" y="3208494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DDD9C-941E-7C4A-88BE-18BFA7C5D7D3}"/>
              </a:ext>
            </a:extLst>
          </p:cNvPr>
          <p:cNvCxnSpPr>
            <a:stCxn id="2" idx="2"/>
            <a:endCxn id="30" idx="6"/>
          </p:cNvCxnSpPr>
          <p:nvPr/>
        </p:nvCxnSpPr>
        <p:spPr>
          <a:xfrm flipH="1">
            <a:off x="2090058" y="903235"/>
            <a:ext cx="2751909" cy="319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7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83B-6BB5-5240-B7DE-03DFAB18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56120"/>
            <a:ext cx="10515600" cy="348978"/>
          </a:xfrm>
        </p:spPr>
        <p:txBody>
          <a:bodyPr>
            <a:normAutofit fontScale="90000"/>
          </a:bodyPr>
          <a:lstStyle/>
          <a:p>
            <a:r>
              <a:rPr lang="en-US" dirty="0"/>
              <a:t>DB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685-39F0-D44B-8E31-9894C71A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9" y="731520"/>
            <a:ext cx="11745685" cy="5886994"/>
          </a:xfrm>
        </p:spPr>
        <p:txBody>
          <a:bodyPr/>
          <a:lstStyle/>
          <a:p>
            <a:r>
              <a:rPr lang="en-US" dirty="0"/>
              <a:t>One Vendor Can register Various Products</a:t>
            </a:r>
          </a:p>
          <a:p>
            <a:r>
              <a:rPr lang="en-US" dirty="0"/>
              <a:t>Multiple Vendors Can Register Same Product</a:t>
            </a:r>
          </a:p>
          <a:p>
            <a:r>
              <a:rPr lang="en-US" dirty="0"/>
              <a:t>One Manufacturer can manufacture one or more products </a:t>
            </a:r>
          </a:p>
          <a:p>
            <a:r>
              <a:rPr lang="en-US" dirty="0"/>
              <a:t>One Manufacturer can manufacture multiple products of different Categories or same category </a:t>
            </a:r>
          </a:p>
          <a:p>
            <a:r>
              <a:rPr lang="en-US" dirty="0"/>
              <a:t>One Customer can purchase one or more products</a:t>
            </a:r>
          </a:p>
          <a:p>
            <a:r>
              <a:rPr lang="en-US" dirty="0"/>
              <a:t>One order can contain multiple products for one customer’s order</a:t>
            </a:r>
          </a:p>
          <a:p>
            <a:r>
              <a:rPr lang="en-US" dirty="0"/>
              <a:t>Order has Dispatch Status</a:t>
            </a:r>
          </a:p>
          <a:p>
            <a:r>
              <a:rPr lang="en-US" dirty="0"/>
              <a:t>Order has delivery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29B73-664E-A840-820A-628D9D984938}"/>
              </a:ext>
            </a:extLst>
          </p:cNvPr>
          <p:cNvSpPr txBox="1"/>
          <p:nvPr/>
        </p:nvSpPr>
        <p:spPr>
          <a:xfrm>
            <a:off x="217714" y="130629"/>
            <a:ext cx="11834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7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2116183"/>
            <a:ext cx="2011680" cy="364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59" y="3910148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Chain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F64D03EB-1CD0-6246-908B-CDCBC3BA891F}"/>
              </a:ext>
            </a:extLst>
          </p:cNvPr>
          <p:cNvSpPr/>
          <p:nvPr/>
        </p:nvSpPr>
        <p:spPr>
          <a:xfrm>
            <a:off x="1175657" y="1175657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180D4099-753D-9C48-8C88-9F163E3524C5}"/>
              </a:ext>
            </a:extLst>
          </p:cNvPr>
          <p:cNvSpPr/>
          <p:nvPr/>
        </p:nvSpPr>
        <p:spPr>
          <a:xfrm rot="10800000">
            <a:off x="2007326" y="2407919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839CA-9B8B-684F-8366-241F8D8A6301}"/>
              </a:ext>
            </a:extLst>
          </p:cNvPr>
          <p:cNvSpPr txBox="1"/>
          <p:nvPr/>
        </p:nvSpPr>
        <p:spPr>
          <a:xfrm>
            <a:off x="2560320" y="1715589"/>
            <a:ext cx="529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Promise Call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2526827-100F-8E41-A39F-AC9AD83A1E3C}"/>
              </a:ext>
            </a:extLst>
          </p:cNvPr>
          <p:cNvSpPr/>
          <p:nvPr/>
        </p:nvSpPr>
        <p:spPr>
          <a:xfrm>
            <a:off x="2116183" y="3840480"/>
            <a:ext cx="617437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A973928-3DC9-EE44-85CC-C0FBDA816CDB}"/>
              </a:ext>
            </a:extLst>
          </p:cNvPr>
          <p:cNvSpPr/>
          <p:nvPr/>
        </p:nvSpPr>
        <p:spPr>
          <a:xfrm>
            <a:off x="2116183" y="4963885"/>
            <a:ext cx="6174376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D8263-8593-DF45-B7EC-0AA8A89730D8}"/>
              </a:ext>
            </a:extLst>
          </p:cNvPr>
          <p:cNvSpPr txBox="1"/>
          <p:nvPr/>
        </p:nvSpPr>
        <p:spPr>
          <a:xfrm>
            <a:off x="2403566" y="4299857"/>
            <a:ext cx="5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Promise Call</a:t>
            </a:r>
          </a:p>
        </p:txBody>
      </p:sp>
    </p:spTree>
    <p:extLst>
      <p:ext uri="{BB962C8B-B14F-4D97-AF65-F5344CB8AC3E}">
        <p14:creationId xmlns:p14="http://schemas.microsoft.com/office/powerpoint/2010/main" val="1677217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5219A4-FC87-8A42-B739-0118CF6F6D1B}"/>
              </a:ext>
            </a:extLst>
          </p:cNvPr>
          <p:cNvSpPr/>
          <p:nvPr/>
        </p:nvSpPr>
        <p:spPr>
          <a:xfrm>
            <a:off x="1105989" y="801189"/>
            <a:ext cx="8891451" cy="573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ABEE2-3AD1-B74A-B93C-38C2E6109837}"/>
              </a:ext>
            </a:extLst>
          </p:cNvPr>
          <p:cNvSpPr txBox="1"/>
          <p:nvPr/>
        </p:nvSpPr>
        <p:spPr>
          <a:xfrm>
            <a:off x="2908663" y="104503"/>
            <a:ext cx="54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7FB81-7382-004C-B8BC-06E08804F5AE}"/>
              </a:ext>
            </a:extLst>
          </p:cNvPr>
          <p:cNvSpPr/>
          <p:nvPr/>
        </p:nvSpPr>
        <p:spPr>
          <a:xfrm>
            <a:off x="1959429" y="1471749"/>
            <a:ext cx="7480662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of the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FA20E-8D54-E24E-B7EE-B0B5369C49F2}"/>
              </a:ext>
            </a:extLst>
          </p:cNvPr>
          <p:cNvSpPr/>
          <p:nvPr/>
        </p:nvSpPr>
        <p:spPr>
          <a:xfrm>
            <a:off x="1959429" y="2721428"/>
            <a:ext cx="7480662" cy="1534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</a:t>
            </a:r>
          </a:p>
          <a:p>
            <a:pPr algn="ctr"/>
            <a:r>
              <a:rPr lang="en-US" dirty="0"/>
              <a:t>If Success execution is time Consuming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317C-54EB-894D-9988-47818DE4590F}"/>
              </a:ext>
            </a:extLst>
          </p:cNvPr>
          <p:cNvSpPr/>
          <p:nvPr/>
        </p:nvSpPr>
        <p:spPr>
          <a:xfrm>
            <a:off x="1876697" y="4582886"/>
            <a:ext cx="7480662" cy="853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 / Error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2D709CA-1F7E-9040-A4CE-6DD288CFD6E2}"/>
              </a:ext>
            </a:extLst>
          </p:cNvPr>
          <p:cNvSpPr/>
          <p:nvPr/>
        </p:nvSpPr>
        <p:spPr>
          <a:xfrm>
            <a:off x="9440091" y="1811383"/>
            <a:ext cx="557349" cy="205522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50DAA89-D419-884C-A674-6E20EECA4134}"/>
              </a:ext>
            </a:extLst>
          </p:cNvPr>
          <p:cNvSpPr/>
          <p:nvPr/>
        </p:nvSpPr>
        <p:spPr>
          <a:xfrm flipH="1">
            <a:off x="1254035" y="1811384"/>
            <a:ext cx="705394" cy="338328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76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844731"/>
            <a:ext cx="2011680" cy="491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60" y="4589417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All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7198A0-86BF-1749-B910-E53FB47013D3}"/>
              </a:ext>
            </a:extLst>
          </p:cNvPr>
          <p:cNvSpPr/>
          <p:nvPr/>
        </p:nvSpPr>
        <p:spPr>
          <a:xfrm>
            <a:off x="3265714" y="2595154"/>
            <a:ext cx="2978332" cy="182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Container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B127CE-8F7A-A84A-9C7A-8D22276A6787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6244046" y="1611086"/>
            <a:ext cx="2046514" cy="18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4EE3F-AA3E-644C-A7E3-44C68EA0B8C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6244046" y="3507378"/>
            <a:ext cx="2046514" cy="190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A29FB018-CE24-274E-AF36-361B18464602}"/>
              </a:ext>
            </a:extLst>
          </p:cNvPr>
          <p:cNvSpPr/>
          <p:nvPr/>
        </p:nvSpPr>
        <p:spPr>
          <a:xfrm>
            <a:off x="1532709" y="2091145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64162230-EB14-9D48-86D5-5DF87271C55C}"/>
              </a:ext>
            </a:extLst>
          </p:cNvPr>
          <p:cNvSpPr/>
          <p:nvPr/>
        </p:nvSpPr>
        <p:spPr>
          <a:xfrm rot="10800000">
            <a:off x="1393371" y="4391296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61EA7-010E-C94E-BD34-2BE5E0743248}"/>
              </a:ext>
            </a:extLst>
          </p:cNvPr>
          <p:cNvSpPr txBox="1"/>
          <p:nvPr/>
        </p:nvSpPr>
        <p:spPr>
          <a:xfrm>
            <a:off x="2360023" y="1010194"/>
            <a:ext cx="310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Has a </a:t>
            </a:r>
            <a:r>
              <a:rPr lang="en-US"/>
              <a:t>single Subscription </a:t>
            </a:r>
            <a:r>
              <a:rPr lang="en-US" dirty="0"/>
              <a:t>With Promise Array</a:t>
            </a:r>
          </a:p>
        </p:txBody>
      </p:sp>
    </p:spTree>
    <p:extLst>
      <p:ext uri="{BB962C8B-B14F-4D97-AF65-F5344CB8AC3E}">
        <p14:creationId xmlns:p14="http://schemas.microsoft.com/office/powerpoint/2010/main" val="952638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22FFA-9772-354E-84BF-C58E9ED6E2AF}"/>
              </a:ext>
            </a:extLst>
          </p:cNvPr>
          <p:cNvSpPr/>
          <p:nvPr/>
        </p:nvSpPr>
        <p:spPr>
          <a:xfrm>
            <a:off x="91440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83821-0290-714B-92C9-3483D662E6B0}"/>
              </a:ext>
            </a:extLst>
          </p:cNvPr>
          <p:cNvSpPr/>
          <p:nvPr/>
        </p:nvSpPr>
        <p:spPr>
          <a:xfrm>
            <a:off x="374904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D8478-EC42-9947-A015-C8ACE80A5752}"/>
              </a:ext>
            </a:extLst>
          </p:cNvPr>
          <p:cNvSpPr/>
          <p:nvPr/>
        </p:nvSpPr>
        <p:spPr>
          <a:xfrm>
            <a:off x="6736082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A31CF-6E05-8C4A-92D4-A26B887014FE}"/>
              </a:ext>
            </a:extLst>
          </p:cNvPr>
          <p:cNvSpPr/>
          <p:nvPr/>
        </p:nvSpPr>
        <p:spPr>
          <a:xfrm>
            <a:off x="2351314" y="418229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DBF41-4B63-7D4E-9CA5-833B4D4A55C9}"/>
              </a:ext>
            </a:extLst>
          </p:cNvPr>
          <p:cNvSpPr/>
          <p:nvPr/>
        </p:nvSpPr>
        <p:spPr>
          <a:xfrm>
            <a:off x="5682345" y="418229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1FDAC5C0-C99D-894E-98B9-20AE6F63E0BA}"/>
              </a:ext>
            </a:extLst>
          </p:cNvPr>
          <p:cNvSpPr/>
          <p:nvPr/>
        </p:nvSpPr>
        <p:spPr>
          <a:xfrm>
            <a:off x="2394857" y="3944983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66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98FAF-B467-1C4D-A59B-F3E4DC205AE0}"/>
              </a:ext>
            </a:extLst>
          </p:cNvPr>
          <p:cNvSpPr/>
          <p:nvPr/>
        </p:nvSpPr>
        <p:spPr>
          <a:xfrm>
            <a:off x="1275805" y="1504404"/>
            <a:ext cx="9936480" cy="47004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4CDD6-759E-A64B-8292-B77F59CE4678}"/>
              </a:ext>
            </a:extLst>
          </p:cNvPr>
          <p:cNvSpPr/>
          <p:nvPr/>
        </p:nvSpPr>
        <p:spPr>
          <a:xfrm>
            <a:off x="2291440" y="168550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0B252-F5EC-4A40-B3A4-E66B3897A422}"/>
              </a:ext>
            </a:extLst>
          </p:cNvPr>
          <p:cNvSpPr/>
          <p:nvPr/>
        </p:nvSpPr>
        <p:spPr>
          <a:xfrm>
            <a:off x="5245824" y="189807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0C228-C164-674D-97F7-99F92C0B3D0A}"/>
              </a:ext>
            </a:extLst>
          </p:cNvPr>
          <p:cNvSpPr/>
          <p:nvPr/>
        </p:nvSpPr>
        <p:spPr>
          <a:xfrm>
            <a:off x="7936774" y="1953289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19782-AAB8-3948-AD5F-3E70170E3724}"/>
              </a:ext>
            </a:extLst>
          </p:cNvPr>
          <p:cNvSpPr/>
          <p:nvPr/>
        </p:nvSpPr>
        <p:spPr>
          <a:xfrm>
            <a:off x="3399606" y="427194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0DAEB-B9CF-ED44-81B0-D550FBC390AD}"/>
              </a:ext>
            </a:extLst>
          </p:cNvPr>
          <p:cNvSpPr/>
          <p:nvPr/>
        </p:nvSpPr>
        <p:spPr>
          <a:xfrm>
            <a:off x="6939643" y="41761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6F3423B2-4040-1E49-9682-F68065656EC6}"/>
              </a:ext>
            </a:extLst>
          </p:cNvPr>
          <p:cNvSpPr/>
          <p:nvPr/>
        </p:nvSpPr>
        <p:spPr>
          <a:xfrm>
            <a:off x="3569423" y="4089065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50747-70F7-0048-9B02-6B7DACB024FE}"/>
              </a:ext>
            </a:extLst>
          </p:cNvPr>
          <p:cNvSpPr txBox="1"/>
          <p:nvPr/>
        </p:nvSpPr>
        <p:spPr>
          <a:xfrm>
            <a:off x="1436914" y="3729838"/>
            <a:ext cx="17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Error Boundary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369D8-02E7-FC4F-AD9A-2576008C7297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291440" y="4510287"/>
            <a:ext cx="1108166" cy="64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5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87EB2-C78F-D94A-9F41-F94D84CFD789}"/>
              </a:ext>
            </a:extLst>
          </p:cNvPr>
          <p:cNvSpPr/>
          <p:nvPr/>
        </p:nvSpPr>
        <p:spPr>
          <a:xfrm>
            <a:off x="8081554" y="478971"/>
            <a:ext cx="3405052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F666E-0106-4A4F-9A34-229D51558BD2}"/>
              </a:ext>
            </a:extLst>
          </p:cNvPr>
          <p:cNvSpPr txBox="1"/>
          <p:nvPr/>
        </p:nvSpPr>
        <p:spPr>
          <a:xfrm>
            <a:off x="8273143" y="548640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Back-End 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0AF505-A686-204E-83B5-D1EAC0B238CF}"/>
              </a:ext>
            </a:extLst>
          </p:cNvPr>
          <p:cNvSpPr/>
          <p:nvPr/>
        </p:nvSpPr>
        <p:spPr>
          <a:xfrm>
            <a:off x="8290560" y="1332411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4EB17-9102-B64A-9AD1-8E4015EEF6F5}"/>
              </a:ext>
            </a:extLst>
          </p:cNvPr>
          <p:cNvSpPr/>
          <p:nvPr/>
        </p:nvSpPr>
        <p:spPr>
          <a:xfrm>
            <a:off x="8290560" y="2346959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D307F-54B1-554B-A7C5-15B4EA5A77A4}"/>
              </a:ext>
            </a:extLst>
          </p:cNvPr>
          <p:cNvSpPr/>
          <p:nvPr/>
        </p:nvSpPr>
        <p:spPr>
          <a:xfrm>
            <a:off x="8290560" y="3361507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3D81F-F365-BC49-B00A-617213575E28}"/>
              </a:ext>
            </a:extLst>
          </p:cNvPr>
          <p:cNvSpPr txBox="1"/>
          <p:nvPr/>
        </p:nvSpPr>
        <p:spPr>
          <a:xfrm>
            <a:off x="8168640" y="4754880"/>
            <a:ext cx="3161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http://192.168.10.3/</a:t>
            </a:r>
            <a:r>
              <a:rPr lang="en-US" dirty="0"/>
              <a:t>    OR</a:t>
            </a:r>
          </a:p>
          <a:p>
            <a:r>
              <a:rPr lang="en-US" dirty="0">
                <a:hlinkClick r:id="rId3"/>
              </a:rPr>
              <a:t>http://myserver.com/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46C58-D7D6-2347-BACC-343EBC6724EF}"/>
              </a:ext>
            </a:extLst>
          </p:cNvPr>
          <p:cNvSpPr/>
          <p:nvPr/>
        </p:nvSpPr>
        <p:spPr>
          <a:xfrm>
            <a:off x="2838994" y="418011"/>
            <a:ext cx="3805646" cy="4336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30D81-2A95-664F-9145-E2F86101CFB7}"/>
              </a:ext>
            </a:extLst>
          </p:cNvPr>
          <p:cNvSpPr txBox="1"/>
          <p:nvPr/>
        </p:nvSpPr>
        <p:spPr>
          <a:xfrm>
            <a:off x="3126377" y="548640"/>
            <a:ext cx="324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Front-End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EFCC07-2F1F-9841-871B-271844C701A3}"/>
              </a:ext>
            </a:extLst>
          </p:cNvPr>
          <p:cNvSpPr/>
          <p:nvPr/>
        </p:nvSpPr>
        <p:spPr>
          <a:xfrm>
            <a:off x="3004457" y="1166949"/>
            <a:ext cx="3448594" cy="3431177"/>
          </a:xfrm>
          <a:prstGeom prst="roundRect">
            <a:avLst>
              <a:gd name="adj" fmla="val 54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7A738-0D8D-C74A-A774-4B09699F85CF}"/>
              </a:ext>
            </a:extLst>
          </p:cNvPr>
          <p:cNvSpPr txBox="1"/>
          <p:nvPr/>
        </p:nvSpPr>
        <p:spPr>
          <a:xfrm>
            <a:off x="3204754" y="127145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Node.js Hosting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37D11-C8D4-A64F-840C-4F5E50790E26}"/>
              </a:ext>
            </a:extLst>
          </p:cNvPr>
          <p:cNvSpPr/>
          <p:nvPr/>
        </p:nvSpPr>
        <p:spPr>
          <a:xfrm>
            <a:off x="3204754" y="1924594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1B68F1-C05E-4546-B730-ABD31AADEB61}"/>
              </a:ext>
            </a:extLst>
          </p:cNvPr>
          <p:cNvSpPr/>
          <p:nvPr/>
        </p:nvSpPr>
        <p:spPr>
          <a:xfrm>
            <a:off x="3204754" y="2730920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Application Files </a:t>
            </a:r>
          </a:p>
          <a:p>
            <a:pPr algn="ctr"/>
            <a:r>
              <a:rPr lang="en-US" dirty="0"/>
              <a:t>(React App Code)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D006A-A4F6-B940-91AE-9F7EC461DE76}"/>
              </a:ext>
            </a:extLst>
          </p:cNvPr>
          <p:cNvSpPr/>
          <p:nvPr/>
        </p:nvSpPr>
        <p:spPr>
          <a:xfrm>
            <a:off x="3204754" y="3537246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Runtime Files </a:t>
            </a:r>
          </a:p>
          <a:p>
            <a:pPr algn="ctr"/>
            <a:r>
              <a:rPr lang="en-US" dirty="0"/>
              <a:t>(React Object Model)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D1FA8-ED17-FC46-B9F6-4F8A34E0CF13}"/>
              </a:ext>
            </a:extLst>
          </p:cNvPr>
          <p:cNvSpPr txBox="1"/>
          <p:nvPr/>
        </p:nvSpPr>
        <p:spPr>
          <a:xfrm>
            <a:off x="3004457" y="4963886"/>
            <a:ext cx="3448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http://192.168.10.50</a:t>
            </a:r>
            <a:r>
              <a:rPr lang="en-US" dirty="0"/>
              <a:t>/ OR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http://myfrontendapp.com/</a:t>
            </a:r>
            <a:endParaRPr lang="en-US" dirty="0"/>
          </a:p>
          <a:p>
            <a:endParaRPr lang="en-US" dirty="0"/>
          </a:p>
        </p:txBody>
      </p:sp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E141E3BE-C333-0341-BB6A-7969A20CEE2C}"/>
              </a:ext>
            </a:extLst>
          </p:cNvPr>
          <p:cNvSpPr/>
          <p:nvPr/>
        </p:nvSpPr>
        <p:spPr>
          <a:xfrm>
            <a:off x="6644640" y="1640783"/>
            <a:ext cx="1524000" cy="28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4AD0F17B-6569-A943-B18E-6961DEFFA961}"/>
              </a:ext>
            </a:extLst>
          </p:cNvPr>
          <p:cNvSpPr/>
          <p:nvPr/>
        </p:nvSpPr>
        <p:spPr>
          <a:xfrm rot="10800000">
            <a:off x="6574971" y="3227308"/>
            <a:ext cx="1524000" cy="28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D6E96-B253-FF4C-85E6-083C8DD0EC21}"/>
              </a:ext>
            </a:extLst>
          </p:cNvPr>
          <p:cNvSpPr txBox="1"/>
          <p:nvPr/>
        </p:nvSpPr>
        <p:spPr>
          <a:xfrm>
            <a:off x="383177" y="6061166"/>
            <a:ext cx="114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Back-End app and Front-End App Executes in Silos</a:t>
            </a:r>
          </a:p>
        </p:txBody>
      </p:sp>
    </p:spTree>
    <p:extLst>
      <p:ext uri="{BB962C8B-B14F-4D97-AF65-F5344CB8AC3E}">
        <p14:creationId xmlns:p14="http://schemas.microsoft.com/office/powerpoint/2010/main" val="354346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D2CB6-0BE0-8247-B6BF-7AB15B8EBD9C}"/>
              </a:ext>
            </a:extLst>
          </p:cNvPr>
          <p:cNvSpPr txBox="1"/>
          <p:nvPr/>
        </p:nvSpPr>
        <p:spPr>
          <a:xfrm>
            <a:off x="522514" y="539931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obj1 ={name:’</a:t>
            </a:r>
            <a:r>
              <a:rPr lang="en-US" dirty="0" err="1"/>
              <a:t>abc</a:t>
            </a:r>
            <a:r>
              <a:rPr lang="en-US" dirty="0"/>
              <a:t>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B4298-6B27-6942-A7B9-E1F109886D5C}"/>
              </a:ext>
            </a:extLst>
          </p:cNvPr>
          <p:cNvSpPr/>
          <p:nvPr/>
        </p:nvSpPr>
        <p:spPr>
          <a:xfrm>
            <a:off x="7794171" y="718457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Name:’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0BEA58-B23C-3C4D-8FE3-2FFA66CB5E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91543" y="724597"/>
            <a:ext cx="4702628" cy="377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B756A7-61AB-A045-B2DB-9BC23F458C0C}"/>
              </a:ext>
            </a:extLst>
          </p:cNvPr>
          <p:cNvSpPr txBox="1"/>
          <p:nvPr/>
        </p:nvSpPr>
        <p:spPr>
          <a:xfrm>
            <a:off x="357051" y="148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obj2 = obj1;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2C867-A65C-9944-9992-071F1E68C813}"/>
              </a:ext>
            </a:extLst>
          </p:cNvPr>
          <p:cNvCxnSpPr/>
          <p:nvPr/>
        </p:nvCxnSpPr>
        <p:spPr>
          <a:xfrm flipV="1">
            <a:off x="2360022" y="1101635"/>
            <a:ext cx="5434149" cy="391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4E18C8-7ABF-D14F-883F-E6CA1CA0C403}"/>
              </a:ext>
            </a:extLst>
          </p:cNvPr>
          <p:cNvSpPr txBox="1"/>
          <p:nvPr/>
        </p:nvSpPr>
        <p:spPr>
          <a:xfrm>
            <a:off x="278674" y="2464526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= null;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41CCA1-B880-764A-9E1D-92E83997331E}"/>
              </a:ext>
            </a:extLst>
          </p:cNvPr>
          <p:cNvSpPr/>
          <p:nvPr/>
        </p:nvSpPr>
        <p:spPr>
          <a:xfrm>
            <a:off x="7794170" y="2464526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7E294E-2F26-E446-AF97-118D319FC51F}"/>
              </a:ext>
            </a:extLst>
          </p:cNvPr>
          <p:cNvCxnSpPr>
            <a:endCxn id="12" idx="1"/>
          </p:cNvCxnSpPr>
          <p:nvPr/>
        </p:nvCxnSpPr>
        <p:spPr>
          <a:xfrm>
            <a:off x="2081349" y="2577737"/>
            <a:ext cx="5712821" cy="26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79C4C0-5305-5348-9133-11880E8008AD}"/>
              </a:ext>
            </a:extLst>
          </p:cNvPr>
          <p:cNvSpPr txBox="1"/>
          <p:nvPr/>
        </p:nvSpPr>
        <p:spPr>
          <a:xfrm>
            <a:off x="174172" y="3788229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</a:t>
            </a:r>
            <a:r>
              <a:rPr lang="en-US" dirty="0" err="1"/>
              <a:t>name:’m</a:t>
            </a:r>
            <a:r>
              <a:rPr lang="en-US" dirty="0"/>
              <a:t>’};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7321-F317-F94C-8F57-00C507C3FC7E}"/>
              </a:ext>
            </a:extLst>
          </p:cNvPr>
          <p:cNvSpPr/>
          <p:nvPr/>
        </p:nvSpPr>
        <p:spPr>
          <a:xfrm>
            <a:off x="4415246" y="3788229"/>
            <a:ext cx="188976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03D4F2-624C-0643-B89A-E4B73E1165EF}"/>
              </a:ext>
            </a:extLst>
          </p:cNvPr>
          <p:cNvCxnSpPr>
            <a:endCxn id="17" idx="1"/>
          </p:cNvCxnSpPr>
          <p:nvPr/>
        </p:nvCxnSpPr>
        <p:spPr>
          <a:xfrm>
            <a:off x="2194560" y="3910149"/>
            <a:ext cx="2220686" cy="25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78D0E3-3C24-8746-81F9-277602F7FB91}"/>
              </a:ext>
            </a:extLst>
          </p:cNvPr>
          <p:cNvSpPr txBox="1"/>
          <p:nvPr/>
        </p:nvSpPr>
        <p:spPr>
          <a:xfrm>
            <a:off x="174172" y="4815840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64E5B-FC88-0444-A21E-BA41785166D5}"/>
              </a:ext>
            </a:extLst>
          </p:cNvPr>
          <p:cNvSpPr/>
          <p:nvPr/>
        </p:nvSpPr>
        <p:spPr>
          <a:xfrm>
            <a:off x="3892731" y="4815840"/>
            <a:ext cx="463296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Name:m</a:t>
            </a:r>
            <a:r>
              <a:rPr lang="en-US" dirty="0"/>
              <a:t>, </a:t>
            </a:r>
            <a:r>
              <a:rPr lang="en-US"/>
              <a:t>name:m1</a:t>
            </a:r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4F30FD-2E8A-BC4B-A749-DAF129FB46BD}"/>
              </a:ext>
            </a:extLst>
          </p:cNvPr>
          <p:cNvSpPr/>
          <p:nvPr/>
        </p:nvSpPr>
        <p:spPr>
          <a:xfrm>
            <a:off x="5225143" y="4389120"/>
            <a:ext cx="148045" cy="67926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625EB-BC93-9540-87D8-6189CEC00B3E}"/>
              </a:ext>
            </a:extLst>
          </p:cNvPr>
          <p:cNvSpPr txBox="1"/>
          <p:nvPr/>
        </p:nvSpPr>
        <p:spPr>
          <a:xfrm>
            <a:off x="174172" y="5477691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null;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95C678-18E1-D349-ADCC-EB9B199CEAD8}"/>
              </a:ext>
            </a:extLst>
          </p:cNvPr>
          <p:cNvCxnSpPr>
            <a:stCxn id="23" idx="0"/>
            <a:endCxn id="17" idx="1"/>
          </p:cNvCxnSpPr>
          <p:nvPr/>
        </p:nvCxnSpPr>
        <p:spPr>
          <a:xfrm flipV="1">
            <a:off x="1332412" y="4162698"/>
            <a:ext cx="3082834" cy="1314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&quot;No&quot; Symbol 25">
            <a:extLst>
              <a:ext uri="{FF2B5EF4-FFF2-40B4-BE49-F238E27FC236}">
                <a16:creationId xmlns:a16="http://schemas.microsoft.com/office/drawing/2014/main" id="{39B8F522-B9B0-CB46-861C-512D93FE2845}"/>
              </a:ext>
            </a:extLst>
          </p:cNvPr>
          <p:cNvSpPr/>
          <p:nvPr/>
        </p:nvSpPr>
        <p:spPr>
          <a:xfrm>
            <a:off x="2490651" y="4754880"/>
            <a:ext cx="322218" cy="53122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833B3-4405-F24D-9A8F-9C2C4EEBEC8C}"/>
              </a:ext>
            </a:extLst>
          </p:cNvPr>
          <p:cNvSpPr txBox="1"/>
          <p:nvPr/>
        </p:nvSpPr>
        <p:spPr>
          <a:xfrm>
            <a:off x="174172" y="6026331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{name:m1}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3E6CD-2CFE-2948-9A16-E5FB2386025C}"/>
              </a:ext>
            </a:extLst>
          </p:cNvPr>
          <p:cNvSpPr txBox="1"/>
          <p:nvPr/>
        </p:nvSpPr>
        <p:spPr>
          <a:xfrm>
            <a:off x="243841" y="6458188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5FB990-9DB7-6B46-A9FA-15A662A8EC07}"/>
              </a:ext>
            </a:extLst>
          </p:cNvPr>
          <p:cNvCxnSpPr/>
          <p:nvPr/>
        </p:nvCxnSpPr>
        <p:spPr>
          <a:xfrm flipV="1">
            <a:off x="2194560" y="6026331"/>
            <a:ext cx="2621280" cy="10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33894-BA55-7A4F-8897-3D7C66BB3F2B}"/>
              </a:ext>
            </a:extLst>
          </p:cNvPr>
          <p:cNvSpPr/>
          <p:nvPr/>
        </p:nvSpPr>
        <p:spPr>
          <a:xfrm>
            <a:off x="4815840" y="5817324"/>
            <a:ext cx="2704011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Nasme:m1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784FDF-5226-5A45-A4CF-1A80F240054F}"/>
              </a:ext>
            </a:extLst>
          </p:cNvPr>
          <p:cNvCxnSpPr/>
          <p:nvPr/>
        </p:nvCxnSpPr>
        <p:spPr>
          <a:xfrm flipV="1">
            <a:off x="2000794" y="5347063"/>
            <a:ext cx="3442063" cy="1306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53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70217" y="2743199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Categories values(11,’cat-0011’,’sddfdf’)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Receive Query</a:t>
            </a:r>
          </a:p>
          <a:p>
            <a:pPr marL="342900" indent="-342900">
              <a:buAutoNum type="arabicPeriod"/>
            </a:pPr>
            <a:r>
              <a:rPr lang="en-US" dirty="0"/>
              <a:t>Parse Query</a:t>
            </a:r>
          </a:p>
          <a:p>
            <a:pPr marL="342900" indent="-342900">
              <a:buAutoNum type="arabicPeriod"/>
            </a:pPr>
            <a:r>
              <a:rPr lang="en-US" dirty="0"/>
              <a:t>Evaluate Query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Table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Columns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Constraints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Relations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Type of Relation</a:t>
            </a:r>
          </a:p>
          <a:p>
            <a:pPr marL="342900" indent="-342900">
              <a:buAutoNum type="arabicPeriod"/>
            </a:pPr>
            <a:r>
              <a:rPr lang="en-US" dirty="0"/>
              <a:t>Return Query Result</a:t>
            </a:r>
          </a:p>
          <a:p>
            <a:pPr marL="800100" lvl="1" indent="-342900">
              <a:buAutoNum type="arabicPeriod"/>
            </a:pPr>
            <a:r>
              <a:rPr lang="en-US" dirty="0"/>
              <a:t>Success</a:t>
            </a:r>
          </a:p>
          <a:p>
            <a:pPr marL="800100" lvl="1" indent="-342900">
              <a:buAutoNum type="arabicPeriod"/>
            </a:pPr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23424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57154" y="2791096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Sp_InsertData</a:t>
            </a:r>
            <a:r>
              <a:rPr lang="en-US" dirty="0"/>
              <a:t>(parameters)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DB will receive the Request Command</a:t>
            </a:r>
          </a:p>
          <a:p>
            <a:pPr marL="342900" indent="-342900">
              <a:buAutoNum type="arabicPeriod"/>
            </a:pPr>
            <a:r>
              <a:rPr lang="en-US" dirty="0"/>
              <a:t>The Command contains Stored Proc Name</a:t>
            </a:r>
          </a:p>
          <a:p>
            <a:pPr marL="342900" indent="-342900">
              <a:buAutoNum type="arabicPeriod"/>
            </a:pPr>
            <a:r>
              <a:rPr lang="en-US" dirty="0"/>
              <a:t>Check if SP exist</a:t>
            </a:r>
          </a:p>
          <a:p>
            <a:pPr marL="342900" indent="-342900">
              <a:buAutoNum type="arabicPeriod"/>
            </a:pPr>
            <a:r>
              <a:rPr lang="en-US" dirty="0"/>
              <a:t>Evaluate SP</a:t>
            </a:r>
          </a:p>
          <a:p>
            <a:pPr marL="800100" lvl="1" indent="-342900">
              <a:buAutoNum type="arabicPeriod"/>
            </a:pPr>
            <a:r>
              <a:rPr lang="en-US" dirty="0"/>
              <a:t>Load SP in Process</a:t>
            </a:r>
          </a:p>
          <a:p>
            <a:pPr marL="800100" lvl="1" indent="-342900">
              <a:buAutoNum type="arabicPeriod"/>
            </a:pPr>
            <a:r>
              <a:rPr lang="en-US" dirty="0"/>
              <a:t>Read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Validate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Execute</a:t>
            </a:r>
          </a:p>
          <a:p>
            <a:pPr marL="800100" lvl="1" indent="-342900">
              <a:buAutoNum type="arabicPeriod"/>
            </a:pPr>
            <a:r>
              <a:rPr lang="en-US" dirty="0"/>
              <a:t>Generate Result if 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E3A6-5C46-FB44-A77A-79F8CB8711A0}"/>
              </a:ext>
            </a:extLst>
          </p:cNvPr>
          <p:cNvSpPr txBox="1"/>
          <p:nvPr/>
        </p:nvSpPr>
        <p:spPr>
          <a:xfrm>
            <a:off x="3884024" y="4929051"/>
            <a:ext cx="50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Procs are always resides in the DB Engine’s memory in precompiled form</a:t>
            </a:r>
          </a:p>
        </p:txBody>
      </p:sp>
    </p:spTree>
    <p:extLst>
      <p:ext uri="{BB962C8B-B14F-4D97-AF65-F5344CB8AC3E}">
        <p14:creationId xmlns:p14="http://schemas.microsoft.com/office/powerpoint/2010/main" val="2923233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184366" y="1576251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This.props.v1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078480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This.props.v2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4700452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This.porps.v3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</a:t>
            </a:r>
          </a:p>
          <a:p>
            <a:r>
              <a:rPr lang="en-US" dirty="0"/>
              <a:t>&lt;C1 v1={X}/&gt; &lt;C2 v2={X}/&gt; &lt;C3 v3={X}/&gt;.    </a:t>
            </a:r>
            <a:r>
              <a:rPr lang="en-US" dirty="0" err="1"/>
              <a:t>Props.children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 the having the execution context access of the Child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236616" y="2649583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936275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5222967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D2D5-BFDC-F344-A321-96C463D93BBB}"/>
              </a:ext>
            </a:extLst>
          </p:cNvPr>
          <p:cNvSpPr txBox="1"/>
          <p:nvPr/>
        </p:nvSpPr>
        <p:spPr>
          <a:xfrm>
            <a:off x="1236616" y="1454331"/>
            <a:ext cx="9344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&lt;C1/&gt;</a:t>
            </a:r>
          </a:p>
          <a:p>
            <a:r>
              <a:rPr lang="en-US" dirty="0"/>
              <a:t>&lt;C2/&gt;</a:t>
            </a:r>
          </a:p>
          <a:p>
            <a:r>
              <a:rPr lang="en-US" dirty="0"/>
              <a:t>&lt;C3/&gt;</a:t>
            </a:r>
          </a:p>
        </p:txBody>
      </p:sp>
    </p:spTree>
    <p:extLst>
      <p:ext uri="{BB962C8B-B14F-4D97-AF65-F5344CB8AC3E}">
        <p14:creationId xmlns:p14="http://schemas.microsoft.com/office/powerpoint/2010/main" val="2695875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F63A8-A268-6F4D-96A5-EAF667EE45B0}"/>
              </a:ext>
            </a:extLst>
          </p:cNvPr>
          <p:cNvSpPr/>
          <p:nvPr/>
        </p:nvSpPr>
        <p:spPr>
          <a:xfrm>
            <a:off x="748937" y="1280160"/>
            <a:ext cx="6879772" cy="5016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763C9F-F291-984F-A98E-CF082D519161}"/>
              </a:ext>
            </a:extLst>
          </p:cNvPr>
          <p:cNvSpPr/>
          <p:nvPr/>
        </p:nvSpPr>
        <p:spPr>
          <a:xfrm>
            <a:off x="1071154" y="3248297"/>
            <a:ext cx="6087292" cy="159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Subscribe to the Context to read values from the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E0839-80C5-B745-A77E-1A00BB568FD9}"/>
              </a:ext>
            </a:extLst>
          </p:cNvPr>
          <p:cNvSpPr txBox="1"/>
          <p:nvPr/>
        </p:nvSpPr>
        <p:spPr>
          <a:xfrm>
            <a:off x="1349829" y="1584960"/>
            <a:ext cx="532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7CE7DB-4E00-984D-BACE-8446BEE1DE68}"/>
              </a:ext>
            </a:extLst>
          </p:cNvPr>
          <p:cNvSpPr/>
          <p:nvPr/>
        </p:nvSpPr>
        <p:spPr>
          <a:xfrm>
            <a:off x="8212183" y="2307771"/>
            <a:ext cx="3361508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  Collection of Properties</a:t>
            </a:r>
          </a:p>
          <a:p>
            <a:pPr algn="ctr"/>
            <a:r>
              <a:rPr lang="en-US" dirty="0"/>
              <a:t>}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E2AB13-D38C-5D4D-A870-93AFDCA8DB5C}"/>
              </a:ext>
            </a:extLst>
          </p:cNvPr>
          <p:cNvCxnSpPr/>
          <p:nvPr/>
        </p:nvCxnSpPr>
        <p:spPr>
          <a:xfrm>
            <a:off x="2699657" y="1802674"/>
            <a:ext cx="6339840" cy="114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CBD3F-007F-3F48-9055-154666456592}"/>
              </a:ext>
            </a:extLst>
          </p:cNvPr>
          <p:cNvSpPr txBox="1"/>
          <p:nvPr/>
        </p:nvSpPr>
        <p:spPr>
          <a:xfrm>
            <a:off x="7741920" y="400594"/>
            <a:ext cx="299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 Set value for the Property in Context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383D1-94C5-2846-BB54-E8B1E9179FFF}"/>
              </a:ext>
            </a:extLst>
          </p:cNvPr>
          <p:cNvCxnSpPr/>
          <p:nvPr/>
        </p:nvCxnSpPr>
        <p:spPr>
          <a:xfrm flipH="1">
            <a:off x="6156960" y="3309257"/>
            <a:ext cx="3082834" cy="95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7D5-84BF-2D47-B5B5-0945B367DB14}"/>
              </a:ext>
            </a:extLst>
          </p:cNvPr>
          <p:cNvSpPr txBox="1"/>
          <p:nvPr/>
        </p:nvSpPr>
        <p:spPr>
          <a:xfrm>
            <a:off x="7907383" y="4127863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Component will be provided the values from the Context Object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C900A-5ACD-EC4C-B5B1-F2DCA567E427}"/>
              </a:ext>
            </a:extLst>
          </p:cNvPr>
          <p:cNvSpPr txBox="1"/>
          <p:nvPr/>
        </p:nvSpPr>
        <p:spPr>
          <a:xfrm>
            <a:off x="1001486" y="2673531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Context.Provider</a:t>
            </a:r>
            <a:r>
              <a:rPr lang="en-US" dirty="0"/>
              <a:t> value={}&gt;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3FD8A-4B06-EA4A-A476-C1D4E5C9168D}"/>
              </a:ext>
            </a:extLst>
          </p:cNvPr>
          <p:cNvSpPr txBox="1"/>
          <p:nvPr/>
        </p:nvSpPr>
        <p:spPr>
          <a:xfrm>
            <a:off x="1001486" y="5146766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DB4BC-87FE-DB40-B12B-D5BE87D9D312}"/>
              </a:ext>
            </a:extLst>
          </p:cNvPr>
          <p:cNvCxnSpPr/>
          <p:nvPr/>
        </p:nvCxnSpPr>
        <p:spPr>
          <a:xfrm flipH="1" flipV="1">
            <a:off x="3509554" y="2911231"/>
            <a:ext cx="5259977" cy="249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32FCB0-2BD8-A147-A7BD-E970ACC54B3A}"/>
              </a:ext>
            </a:extLst>
          </p:cNvPr>
          <p:cNvSpPr txBox="1"/>
          <p:nvPr/>
        </p:nvSpPr>
        <p:spPr>
          <a:xfrm>
            <a:off x="470263" y="181596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Component. Communication using Context (</a:t>
            </a:r>
            <a:r>
              <a:rPr lang="en-US" dirty="0" err="1"/>
              <a:t>useContext</a:t>
            </a:r>
            <a:r>
              <a:rPr lang="en-US" dirty="0"/>
              <a:t> and </a:t>
            </a:r>
            <a:r>
              <a:rPr lang="en-US" dirty="0" err="1"/>
              <a:t>createContext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2823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6FEE4-0DF2-EC4A-A9D3-085365603F80}"/>
              </a:ext>
            </a:extLst>
          </p:cNvPr>
          <p:cNvSpPr/>
          <p:nvPr/>
        </p:nvSpPr>
        <p:spPr>
          <a:xfrm>
            <a:off x="322217" y="1323703"/>
            <a:ext cx="2899954" cy="446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14C82-E0F2-4845-A47A-05CEF850AA3F}"/>
              </a:ext>
            </a:extLst>
          </p:cNvPr>
          <p:cNvSpPr/>
          <p:nvPr/>
        </p:nvSpPr>
        <p:spPr>
          <a:xfrm>
            <a:off x="8112035" y="1323702"/>
            <a:ext cx="2899954" cy="4467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 App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036C22EE-9FF9-9042-9490-5EA30BBBB462}"/>
              </a:ext>
            </a:extLst>
          </p:cNvPr>
          <p:cNvSpPr/>
          <p:nvPr/>
        </p:nvSpPr>
        <p:spPr>
          <a:xfrm>
            <a:off x="10014860" y="4815839"/>
            <a:ext cx="1619794" cy="9753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1665-A505-6046-968F-0CA3832F4AFC}"/>
              </a:ext>
            </a:extLst>
          </p:cNvPr>
          <p:cNvSpPr txBox="1"/>
          <p:nvPr/>
        </p:nvSpPr>
        <p:spPr>
          <a:xfrm>
            <a:off x="452846" y="67056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1C080-9F95-F74E-B3B8-1565395A90D7}"/>
              </a:ext>
            </a:extLst>
          </p:cNvPr>
          <p:cNvSpPr txBox="1"/>
          <p:nvPr/>
        </p:nvSpPr>
        <p:spPr>
          <a:xfrm>
            <a:off x="8512629" y="755858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Flipkart</a:t>
            </a: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47B1CF45-4AFB-D84E-95A8-31E42FD6518B}"/>
              </a:ext>
            </a:extLst>
          </p:cNvPr>
          <p:cNvSpPr/>
          <p:nvPr/>
        </p:nvSpPr>
        <p:spPr>
          <a:xfrm rot="10800000">
            <a:off x="3106782" y="639296"/>
            <a:ext cx="5314406" cy="6844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28826-3237-0544-BE21-453479417708}"/>
              </a:ext>
            </a:extLst>
          </p:cNvPr>
          <p:cNvSpPr txBox="1"/>
          <p:nvPr/>
        </p:nvSpPr>
        <p:spPr>
          <a:xfrm>
            <a:off x="3953691" y="1039892"/>
            <a:ext cx="349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FB App is Interested only in Showing Some Category Products based on interest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70C06-8DA9-1447-B044-61DF3F5A8307}"/>
              </a:ext>
            </a:extLst>
          </p:cNvPr>
          <p:cNvSpPr txBox="1"/>
          <p:nvPr/>
        </p:nvSpPr>
        <p:spPr>
          <a:xfrm>
            <a:off x="3483429" y="2177143"/>
            <a:ext cx="43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B2B Partner Communication with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032223-F79F-EA47-A8E0-FD99EBE11ABE}"/>
              </a:ext>
            </a:extLst>
          </p:cNvPr>
          <p:cNvSpPr/>
          <p:nvPr/>
        </p:nvSpPr>
        <p:spPr>
          <a:xfrm>
            <a:off x="4537166" y="2816663"/>
            <a:ext cx="2151017" cy="1594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App used as a Data Communication Bridge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29D44C1B-0657-074C-8D55-4842D52DD21D}"/>
              </a:ext>
            </a:extLst>
          </p:cNvPr>
          <p:cNvSpPr/>
          <p:nvPr/>
        </p:nvSpPr>
        <p:spPr>
          <a:xfrm>
            <a:off x="3106782" y="3013166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5DBCBD23-0073-8240-AAED-66163D4FC97A}"/>
              </a:ext>
            </a:extLst>
          </p:cNvPr>
          <p:cNvSpPr/>
          <p:nvPr/>
        </p:nvSpPr>
        <p:spPr>
          <a:xfrm rot="10800000">
            <a:off x="3015342" y="3868787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37A5F2-4079-8449-8F54-1CAF18A8225E}"/>
              </a:ext>
            </a:extLst>
          </p:cNvPr>
          <p:cNvSpPr/>
          <p:nvPr/>
        </p:nvSpPr>
        <p:spPr>
          <a:xfrm>
            <a:off x="3735977" y="2830286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F0101ADA-FA0B-BE40-83D2-3C6F596FB76D}"/>
              </a:ext>
            </a:extLst>
          </p:cNvPr>
          <p:cNvSpPr/>
          <p:nvPr/>
        </p:nvSpPr>
        <p:spPr>
          <a:xfrm>
            <a:off x="6603275" y="28144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BCC84A-1268-1244-9D61-101027214FDF}"/>
              </a:ext>
            </a:extLst>
          </p:cNvPr>
          <p:cNvSpPr/>
          <p:nvPr/>
        </p:nvSpPr>
        <p:spPr>
          <a:xfrm>
            <a:off x="7232470" y="2631605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76A8C-F962-1A46-AD01-68773977AD56}"/>
              </a:ext>
            </a:extLst>
          </p:cNvPr>
          <p:cNvSpPr txBox="1"/>
          <p:nvPr/>
        </p:nvSpPr>
        <p:spPr>
          <a:xfrm>
            <a:off x="261257" y="6017623"/>
            <a:ext cx="5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Client will call Node Endpoints to access data. </a:t>
            </a:r>
          </a:p>
          <a:p>
            <a:pPr marL="342900" indent="-342900">
              <a:buAutoNum type="arabicPeriod"/>
            </a:pPr>
            <a:r>
              <a:rPr lang="en-US" dirty="0"/>
              <a:t>Node.js will forward Request to actual Provider 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0C571F3F-F379-A34C-BEB4-C640E950395C}"/>
              </a:ext>
            </a:extLst>
          </p:cNvPr>
          <p:cNvSpPr/>
          <p:nvPr/>
        </p:nvSpPr>
        <p:spPr>
          <a:xfrm rot="10800000">
            <a:off x="6523806" y="38788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A533C-1DE1-4A40-B464-6BF464C54AFF}"/>
              </a:ext>
            </a:extLst>
          </p:cNvPr>
          <p:cNvSpPr/>
          <p:nvPr/>
        </p:nvSpPr>
        <p:spPr>
          <a:xfrm>
            <a:off x="7215054" y="4226822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40F32-4BC6-3741-B6A3-7FEAF90679C5}"/>
              </a:ext>
            </a:extLst>
          </p:cNvPr>
          <p:cNvSpPr txBox="1"/>
          <p:nvPr/>
        </p:nvSpPr>
        <p:spPr>
          <a:xfrm>
            <a:off x="5347063" y="6037917"/>
            <a:ext cx="519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Actual Provider will provide data to Node.js App</a:t>
            </a:r>
          </a:p>
          <a:p>
            <a:r>
              <a:rPr lang="en-US" dirty="0"/>
              <a:t>4. Node.js will deliver data to Client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41FAD4-63C5-5841-B3DE-296F1B4897CF}"/>
              </a:ext>
            </a:extLst>
          </p:cNvPr>
          <p:cNvSpPr/>
          <p:nvPr/>
        </p:nvSpPr>
        <p:spPr>
          <a:xfrm>
            <a:off x="3773530" y="4140929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2F9F76-2183-AB4C-8E78-05E1DFFCD3E0}"/>
              </a:ext>
            </a:extLst>
          </p:cNvPr>
          <p:cNvSpPr txBox="1"/>
          <p:nvPr/>
        </p:nvSpPr>
        <p:spPr>
          <a:xfrm>
            <a:off x="6908075" y="3369028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23414-6C3F-F545-B903-A03FFCAEFB1B}"/>
              </a:ext>
            </a:extLst>
          </p:cNvPr>
          <p:cNvSpPr txBox="1"/>
          <p:nvPr/>
        </p:nvSpPr>
        <p:spPr>
          <a:xfrm>
            <a:off x="3479075" y="3474317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98402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F64194F-9C45-5D4A-91E8-878DD1819B79}"/>
              </a:ext>
            </a:extLst>
          </p:cNvPr>
          <p:cNvSpPr/>
          <p:nvPr/>
        </p:nvSpPr>
        <p:spPr>
          <a:xfrm>
            <a:off x="3971108" y="1985554"/>
            <a:ext cx="5599612" cy="1184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http.request</a:t>
            </a:r>
            <a:r>
              <a:rPr lang="en-US" dirty="0"/>
              <a:t>()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1B0E0D-C473-1743-AF83-9DAC00A4C317}"/>
              </a:ext>
            </a:extLst>
          </p:cNvPr>
          <p:cNvSpPr/>
          <p:nvPr/>
        </p:nvSpPr>
        <p:spPr>
          <a:xfrm>
            <a:off x="2682239" y="1436914"/>
            <a:ext cx="1271451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Defer() object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5E45B0C3-2582-DA44-A15A-44485034BB45}"/>
              </a:ext>
            </a:extLst>
          </p:cNvPr>
          <p:cNvSpPr/>
          <p:nvPr/>
        </p:nvSpPr>
        <p:spPr>
          <a:xfrm>
            <a:off x="3971108" y="2856411"/>
            <a:ext cx="836023" cy="6879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971A7-BC14-8B46-8D40-CEE6AEE1642C}"/>
              </a:ext>
            </a:extLst>
          </p:cNvPr>
          <p:cNvSpPr txBox="1"/>
          <p:nvPr/>
        </p:nvSpPr>
        <p:spPr>
          <a:xfrm>
            <a:off x="4728753" y="2967335"/>
            <a:ext cx="319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Defer() monitor to makes sure that the </a:t>
            </a:r>
            <a:r>
              <a:rPr lang="en-US" dirty="0" err="1"/>
              <a:t>Asnc</a:t>
            </a:r>
            <a:r>
              <a:rPr lang="en-US" dirty="0"/>
              <a:t> call will be bundled in a container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AF6BC4-36B8-4840-96D1-44CE81329DDC}"/>
              </a:ext>
            </a:extLst>
          </p:cNvPr>
          <p:cNvSpPr/>
          <p:nvPr/>
        </p:nvSpPr>
        <p:spPr>
          <a:xfrm>
            <a:off x="9588137" y="1434737"/>
            <a:ext cx="2316480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11A670F3-25F7-9248-811F-3331F9A33610}"/>
              </a:ext>
            </a:extLst>
          </p:cNvPr>
          <p:cNvSpPr/>
          <p:nvPr/>
        </p:nvSpPr>
        <p:spPr>
          <a:xfrm>
            <a:off x="4998721" y="4032069"/>
            <a:ext cx="4572000" cy="11843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data / error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FA356B50-0FD1-D049-9CAC-194AC1743076}"/>
              </a:ext>
            </a:extLst>
          </p:cNvPr>
          <p:cNvSpPr/>
          <p:nvPr/>
        </p:nvSpPr>
        <p:spPr>
          <a:xfrm rot="16200000">
            <a:off x="3888379" y="3635825"/>
            <a:ext cx="1184364" cy="10014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218C-78A9-B042-A72C-A5E260E904E8}"/>
              </a:ext>
            </a:extLst>
          </p:cNvPr>
          <p:cNvSpPr txBox="1"/>
          <p:nvPr/>
        </p:nvSpPr>
        <p:spPr>
          <a:xfrm>
            <a:off x="3979816" y="5686697"/>
            <a:ext cx="453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will be notified back to the defer()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8D4E6-4F22-B64B-BAEF-2B77B1CEEFC1}"/>
              </a:ext>
            </a:extLst>
          </p:cNvPr>
          <p:cNvCxnSpPr/>
          <p:nvPr/>
        </p:nvCxnSpPr>
        <p:spPr>
          <a:xfrm flipV="1">
            <a:off x="4728753" y="4728752"/>
            <a:ext cx="0" cy="966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085349-A189-5C4E-9C49-7D88DF79A40C}"/>
              </a:ext>
            </a:extLst>
          </p:cNvPr>
          <p:cNvSpPr/>
          <p:nvPr/>
        </p:nvSpPr>
        <p:spPr>
          <a:xfrm>
            <a:off x="182879" y="2508069"/>
            <a:ext cx="1715590" cy="173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Caller</a:t>
            </a: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FED1CD22-35B7-8644-9A7F-92DDBA6670D0}"/>
              </a:ext>
            </a:extLst>
          </p:cNvPr>
          <p:cNvSpPr/>
          <p:nvPr/>
        </p:nvSpPr>
        <p:spPr>
          <a:xfrm>
            <a:off x="1515291" y="2508069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FE801-8A28-7143-8EE5-EB996540D5E7}"/>
              </a:ext>
            </a:extLst>
          </p:cNvPr>
          <p:cNvSpPr txBox="1"/>
          <p:nvPr/>
        </p:nvSpPr>
        <p:spPr>
          <a:xfrm>
            <a:off x="522514" y="557349"/>
            <a:ext cx="315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subscription to defer object (aka an internal Promise)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FB4D44-C82C-C24D-915D-640F924F9909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2098766" y="1203680"/>
            <a:ext cx="45318" cy="1304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726834D4-B6F9-C847-B591-FF4038A9A033}"/>
              </a:ext>
            </a:extLst>
          </p:cNvPr>
          <p:cNvSpPr/>
          <p:nvPr/>
        </p:nvSpPr>
        <p:spPr>
          <a:xfrm rot="10568328">
            <a:off x="1524001" y="3586965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1456D-0556-9F4D-A752-5EC68A713C51}"/>
              </a:ext>
            </a:extLst>
          </p:cNvPr>
          <p:cNvSpPr txBox="1"/>
          <p:nvPr/>
        </p:nvSpPr>
        <p:spPr>
          <a:xfrm>
            <a:off x="439781" y="5700486"/>
            <a:ext cx="315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defer has result with it, the result will be delivered to the caller asynchronously w/o Bocking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F86D0-A721-A448-8C9A-2696554DB3F6}"/>
              </a:ext>
            </a:extLst>
          </p:cNvPr>
          <p:cNvCxnSpPr>
            <a:cxnSpLocks/>
          </p:cNvCxnSpPr>
          <p:nvPr/>
        </p:nvCxnSpPr>
        <p:spPr>
          <a:xfrm flipV="1">
            <a:off x="2098765" y="4047196"/>
            <a:ext cx="40521" cy="1709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1C007B-712C-A043-AB00-7B56D916E411}"/>
              </a:ext>
            </a:extLst>
          </p:cNvPr>
          <p:cNvSpPr txBox="1"/>
          <p:nvPr/>
        </p:nvSpPr>
        <p:spPr>
          <a:xfrm>
            <a:off x="4833257" y="261257"/>
            <a:ext cx="458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Q based Promises in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1047550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BB476-4152-ED4F-9B71-D69AFF530D47}"/>
              </a:ext>
            </a:extLst>
          </p:cNvPr>
          <p:cNvSpPr txBox="1"/>
          <p:nvPr/>
        </p:nvSpPr>
        <p:spPr>
          <a:xfrm>
            <a:off x="182880" y="12192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Host Service for Its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1D6D6-A5DA-0246-9938-F64F7663F6F9}"/>
              </a:ext>
            </a:extLst>
          </p:cNvPr>
          <p:cNvSpPr/>
          <p:nvPr/>
        </p:nvSpPr>
        <p:spPr>
          <a:xfrm>
            <a:off x="5468982" y="653143"/>
            <a:ext cx="4702629" cy="5538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13AD3-57E9-8C47-A3DD-08A355B6FAE0}"/>
              </a:ext>
            </a:extLst>
          </p:cNvPr>
          <p:cNvSpPr txBox="1"/>
          <p:nvPr/>
        </p:nvSpPr>
        <p:spPr>
          <a:xfrm>
            <a:off x="5817326" y="775063"/>
            <a:ext cx="40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A6CC44-EE3A-B447-8ECC-9A42E644A191}"/>
              </a:ext>
            </a:extLst>
          </p:cNvPr>
          <p:cNvSpPr/>
          <p:nvPr/>
        </p:nvSpPr>
        <p:spPr>
          <a:xfrm>
            <a:off x="243840" y="1006844"/>
            <a:ext cx="52251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http://</a:t>
            </a:r>
            <a:r>
              <a:rPr lang="en-US" dirty="0" err="1"/>
              <a:t>www.xyz.com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1695F-B1C3-DD4A-93B4-1CE9B2BE8EB0}"/>
              </a:ext>
            </a:extLst>
          </p:cNvPr>
          <p:cNvSpPr/>
          <p:nvPr/>
        </p:nvSpPr>
        <p:spPr>
          <a:xfrm>
            <a:off x="5590903" y="1262743"/>
            <a:ext cx="4423954" cy="66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Interceptor</a:t>
            </a:r>
          </a:p>
          <a:p>
            <a:pPr algn="ctr"/>
            <a:r>
              <a:rPr lang="en-US" dirty="0"/>
              <a:t>Respond to Discovery of Server Address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575603-7160-2741-B04C-32590946B1E6}"/>
              </a:ext>
            </a:extLst>
          </p:cNvPr>
          <p:cNvSpPr/>
          <p:nvPr/>
        </p:nvSpPr>
        <p:spPr>
          <a:xfrm rot="5400000">
            <a:off x="4223657" y="1181015"/>
            <a:ext cx="104503" cy="113211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0117C-3543-AC44-9E0A-BC22CB4B622C}"/>
              </a:ext>
            </a:extLst>
          </p:cNvPr>
          <p:cNvSpPr txBox="1"/>
          <p:nvPr/>
        </p:nvSpPr>
        <p:spPr>
          <a:xfrm>
            <a:off x="3239589" y="1799324"/>
            <a:ext cx="18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Listener Endpoint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947C9-2171-A748-AFE8-9AF380E5FD65}"/>
              </a:ext>
            </a:extLst>
          </p:cNvPr>
          <p:cNvSpPr txBox="1"/>
          <p:nvPr/>
        </p:nvSpPr>
        <p:spPr>
          <a:xfrm>
            <a:off x="10293532" y="1144395"/>
            <a:ext cx="179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Resource and Delegate the request for Execution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EB11162-7A49-0E4C-812D-CDA83AC15C2E}"/>
              </a:ext>
            </a:extLst>
          </p:cNvPr>
          <p:cNvSpPr/>
          <p:nvPr/>
        </p:nvSpPr>
        <p:spPr>
          <a:xfrm>
            <a:off x="7698377" y="1924594"/>
            <a:ext cx="296092" cy="67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3764E4-62CE-9949-BD76-4E1D99B52441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9562011" y="1593668"/>
            <a:ext cx="731521" cy="150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61049CB-7A3E-894E-A997-B303F8794A4D}"/>
              </a:ext>
            </a:extLst>
          </p:cNvPr>
          <p:cNvSpPr/>
          <p:nvPr/>
        </p:nvSpPr>
        <p:spPr>
          <a:xfrm>
            <a:off x="5704114" y="2595154"/>
            <a:ext cx="4310743" cy="3344092"/>
          </a:xfrm>
          <a:prstGeom prst="roundRect">
            <a:avLst>
              <a:gd name="adj" fmla="val 885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B28E6-A483-1449-A160-39621D6F2DA2}"/>
              </a:ext>
            </a:extLst>
          </p:cNvPr>
          <p:cNvSpPr txBox="1"/>
          <p:nvPr/>
        </p:nvSpPr>
        <p:spPr>
          <a:xfrm>
            <a:off x="10293532" y="3039291"/>
            <a:ext cx="171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 Framework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35BE4-94E5-354A-89C2-B7BF80CD43E0}"/>
              </a:ext>
            </a:extLst>
          </p:cNvPr>
          <p:cNvSpPr/>
          <p:nvPr/>
        </p:nvSpPr>
        <p:spPr>
          <a:xfrm>
            <a:off x="6096000" y="2685085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Listener Endpoint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E7FD3-2BFA-5D41-A423-E81AF6411A21}"/>
              </a:ext>
            </a:extLst>
          </p:cNvPr>
          <p:cNvSpPr/>
          <p:nvPr/>
        </p:nvSpPr>
        <p:spPr>
          <a:xfrm>
            <a:off x="6095998" y="3265714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Verification Middleware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105B4-8D2C-DC42-87BD-8417657768D0}"/>
              </a:ext>
            </a:extLst>
          </p:cNvPr>
          <p:cNvSpPr/>
          <p:nvPr/>
        </p:nvSpPr>
        <p:spPr>
          <a:xfrm>
            <a:off x="6095998" y="3846343"/>
            <a:ext cx="3614057" cy="9129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Middlewares</a:t>
            </a:r>
          </a:p>
          <a:p>
            <a:pPr algn="ctr"/>
            <a:r>
              <a:rPr lang="en-US" dirty="0"/>
              <a:t>CORS, Static File, </a:t>
            </a:r>
            <a:r>
              <a:rPr lang="en-US" dirty="0" err="1"/>
              <a:t>Encyrption</a:t>
            </a:r>
            <a:r>
              <a:rPr lang="en-US" dirty="0"/>
              <a:t>, Token, View Engine, etc.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65E4D614-AB11-544E-B566-C54E7F7D6F73}"/>
              </a:ext>
            </a:extLst>
          </p:cNvPr>
          <p:cNvSpPr/>
          <p:nvPr/>
        </p:nvSpPr>
        <p:spPr>
          <a:xfrm>
            <a:off x="7711439" y="3086434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602D8062-C602-F849-BEF3-D6E6B046CD1B}"/>
              </a:ext>
            </a:extLst>
          </p:cNvPr>
          <p:cNvSpPr/>
          <p:nvPr/>
        </p:nvSpPr>
        <p:spPr>
          <a:xfrm>
            <a:off x="7711439" y="3618411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CE116B-EEA4-8E45-AF8E-D29F85FBBE1F}"/>
              </a:ext>
            </a:extLst>
          </p:cNvPr>
          <p:cNvSpPr/>
          <p:nvPr/>
        </p:nvSpPr>
        <p:spPr>
          <a:xfrm>
            <a:off x="6095997" y="4979880"/>
            <a:ext cx="3614057" cy="615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Execution with DAL / Business Logic,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DF162A4-0312-074D-AE47-CF6992E30587}"/>
              </a:ext>
            </a:extLst>
          </p:cNvPr>
          <p:cNvSpPr/>
          <p:nvPr/>
        </p:nvSpPr>
        <p:spPr>
          <a:xfrm>
            <a:off x="7689668" y="4771629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DAB26317-32FC-ED47-88F6-ACF2E90AC525}"/>
              </a:ext>
            </a:extLst>
          </p:cNvPr>
          <p:cNvSpPr/>
          <p:nvPr/>
        </p:nvSpPr>
        <p:spPr>
          <a:xfrm>
            <a:off x="182880" y="4817349"/>
            <a:ext cx="5521234" cy="661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 (Static HTML + JS + CSS) OR REST APIs</a:t>
            </a:r>
          </a:p>
        </p:txBody>
      </p:sp>
    </p:spTree>
    <p:extLst>
      <p:ext uri="{BB962C8B-B14F-4D97-AF65-F5344CB8AC3E}">
        <p14:creationId xmlns:p14="http://schemas.microsoft.com/office/powerpoint/2010/main" val="1644503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6D9A8-F0A7-484F-A30A-7936490F6BB0}"/>
              </a:ext>
            </a:extLst>
          </p:cNvPr>
          <p:cNvSpPr txBox="1"/>
          <p:nvPr/>
        </p:nvSpPr>
        <p:spPr>
          <a:xfrm>
            <a:off x="3605349" y="8708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 Request Processing 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C0ACD2A-3434-A548-8DCB-351FF44DA3EE}"/>
              </a:ext>
            </a:extLst>
          </p:cNvPr>
          <p:cNvSpPr/>
          <p:nvPr/>
        </p:nvSpPr>
        <p:spPr>
          <a:xfrm>
            <a:off x="217714" y="1158240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0245C-2FEF-8843-95CD-DD6497E91821}"/>
              </a:ext>
            </a:extLst>
          </p:cNvPr>
          <p:cNvSpPr/>
          <p:nvPr/>
        </p:nvSpPr>
        <p:spPr>
          <a:xfrm>
            <a:off x="1410789" y="1045029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Listener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6FD17-C22B-E84B-AD4B-2BF188DE881E}"/>
              </a:ext>
            </a:extLst>
          </p:cNvPr>
          <p:cNvSpPr txBox="1"/>
          <p:nvPr/>
        </p:nvSpPr>
        <p:spPr>
          <a:xfrm>
            <a:off x="1018903" y="1854926"/>
            <a:ext cx="214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 on which express app is executing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EB75F1E-7CAA-B142-AA24-423CAAF08041}"/>
              </a:ext>
            </a:extLst>
          </p:cNvPr>
          <p:cNvSpPr/>
          <p:nvPr/>
        </p:nvSpPr>
        <p:spPr>
          <a:xfrm>
            <a:off x="2952206" y="1188721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BB07C-90CD-0746-8C76-908F37AADB39}"/>
              </a:ext>
            </a:extLst>
          </p:cNvPr>
          <p:cNvSpPr/>
          <p:nvPr/>
        </p:nvSpPr>
        <p:spPr>
          <a:xfrm>
            <a:off x="4145281" y="1075510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01C90-C64A-CA49-9788-1D4FC1ADB742}"/>
              </a:ext>
            </a:extLst>
          </p:cNvPr>
          <p:cNvSpPr txBox="1"/>
          <p:nvPr/>
        </p:nvSpPr>
        <p:spPr>
          <a:xfrm>
            <a:off x="3605349" y="1854926"/>
            <a:ext cx="24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URLs and its resources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2A56DC2-3282-C742-9183-777B10C0BF6F}"/>
              </a:ext>
            </a:extLst>
          </p:cNvPr>
          <p:cNvSpPr/>
          <p:nvPr/>
        </p:nvSpPr>
        <p:spPr>
          <a:xfrm>
            <a:off x="5686698" y="1199608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FB1F9-5EF0-9A47-8683-23473FDB5298}"/>
              </a:ext>
            </a:extLst>
          </p:cNvPr>
          <p:cNvSpPr/>
          <p:nvPr/>
        </p:nvSpPr>
        <p:spPr>
          <a:xfrm>
            <a:off x="6879773" y="1086397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Middlewares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9000-893D-FA44-9585-31BEE1A63D2E}"/>
              </a:ext>
            </a:extLst>
          </p:cNvPr>
          <p:cNvSpPr txBox="1"/>
          <p:nvPr/>
        </p:nvSpPr>
        <p:spPr>
          <a:xfrm>
            <a:off x="6096000" y="1942011"/>
            <a:ext cx="3169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File Config, Sessions, CORS, Routing Expression Evaluation, Security, Custom Middlewares for encryption of Tokens 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DC897A2D-526A-8647-A7C1-5E449178EAFA}"/>
              </a:ext>
            </a:extLst>
          </p:cNvPr>
          <p:cNvSpPr/>
          <p:nvPr/>
        </p:nvSpPr>
        <p:spPr>
          <a:xfrm rot="5400000">
            <a:off x="7589520" y="2111831"/>
            <a:ext cx="3257005" cy="161108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5F251-59D2-AF45-8D8D-2C0C32FE5335}"/>
              </a:ext>
            </a:extLst>
          </p:cNvPr>
          <p:cNvSpPr/>
          <p:nvPr/>
        </p:nvSpPr>
        <p:spPr>
          <a:xfrm>
            <a:off x="6844938" y="3701143"/>
            <a:ext cx="1950719" cy="84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Resource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9D7E-CFB9-CE45-9C01-0068DE914B6A}"/>
              </a:ext>
            </a:extLst>
          </p:cNvPr>
          <p:cNvSpPr txBox="1"/>
          <p:nvPr/>
        </p:nvSpPr>
        <p:spPr>
          <a:xfrm>
            <a:off x="6265818" y="4686778"/>
            <a:ext cx="351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the Static Resource (html, </a:t>
            </a:r>
            <a:r>
              <a:rPr lang="en-US" dirty="0" err="1"/>
              <a:t>js</a:t>
            </a:r>
            <a:r>
              <a:rPr lang="en-US" dirty="0"/>
              <a:t> and CSS files), executing logic (DAL), Verify Sessions and Security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D9D1EEB1-DB8A-0841-A872-14E51A8318B2}"/>
              </a:ext>
            </a:extLst>
          </p:cNvPr>
          <p:cNvSpPr/>
          <p:nvPr/>
        </p:nvSpPr>
        <p:spPr>
          <a:xfrm>
            <a:off x="217714" y="3761148"/>
            <a:ext cx="6627224" cy="7478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(Success / Fail)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59354-B4B2-8147-A8B8-291F2E67F1E3}"/>
              </a:ext>
            </a:extLst>
          </p:cNvPr>
          <p:cNvSpPr txBox="1"/>
          <p:nvPr/>
        </p:nvSpPr>
        <p:spPr>
          <a:xfrm>
            <a:off x="1018903" y="4545876"/>
            <a:ext cx="377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Success then respond Pages (views) with Static Files</a:t>
            </a:r>
          </a:p>
          <a:p>
            <a:r>
              <a:rPr lang="en-US" dirty="0"/>
              <a:t>OR API Response </a:t>
            </a:r>
          </a:p>
          <a:p>
            <a:r>
              <a:rPr lang="en-US" dirty="0"/>
              <a:t>If Fail then Not Found, Authentication Failed or Session Inability Filed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8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E2BE35-7525-8649-B427-EA154FF18BAD}"/>
              </a:ext>
            </a:extLst>
          </p:cNvPr>
          <p:cNvSpPr/>
          <p:nvPr/>
        </p:nvSpPr>
        <p:spPr>
          <a:xfrm>
            <a:off x="165463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B22AD-28A7-5447-9AE4-120DC6A0EF5D}"/>
              </a:ext>
            </a:extLst>
          </p:cNvPr>
          <p:cNvSpPr/>
          <p:nvPr/>
        </p:nvSpPr>
        <p:spPr>
          <a:xfrm>
            <a:off x="6640287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Server with APIs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67E1E461-9F3B-B84F-B111-0E4DFF3A1ADE}"/>
              </a:ext>
            </a:extLst>
          </p:cNvPr>
          <p:cNvSpPr/>
          <p:nvPr/>
        </p:nvSpPr>
        <p:spPr>
          <a:xfrm>
            <a:off x="10450286" y="2682240"/>
            <a:ext cx="1384663" cy="15588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4FEC4-5AD3-A84A-B0C4-6427B0056AEC}"/>
              </a:ext>
            </a:extLst>
          </p:cNvPr>
          <p:cNvSpPr/>
          <p:nvPr/>
        </p:nvSpPr>
        <p:spPr>
          <a:xfrm>
            <a:off x="165463" y="705394"/>
            <a:ext cx="903514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Validation Module</a:t>
            </a:r>
          </a:p>
          <a:p>
            <a:pPr algn="ctr"/>
            <a:r>
              <a:rPr lang="en-US" dirty="0"/>
              <a:t>Perform Validations on Models as per the Rule 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45E7244-4C0B-5342-95C0-05435CAD6EE9}"/>
              </a:ext>
            </a:extLst>
          </p:cNvPr>
          <p:cNvSpPr/>
          <p:nvPr/>
        </p:nvSpPr>
        <p:spPr>
          <a:xfrm>
            <a:off x="1097280" y="1419497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132B474-E01A-B640-80CE-BA6A5FBE7FE1}"/>
              </a:ext>
            </a:extLst>
          </p:cNvPr>
          <p:cNvSpPr/>
          <p:nvPr/>
        </p:nvSpPr>
        <p:spPr>
          <a:xfrm>
            <a:off x="7654835" y="1419496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BEE7E71-67AB-B342-8FED-3A2505C0DEDC}"/>
              </a:ext>
            </a:extLst>
          </p:cNvPr>
          <p:cNvSpPr/>
          <p:nvPr/>
        </p:nvSpPr>
        <p:spPr>
          <a:xfrm>
            <a:off x="9135291" y="3248297"/>
            <a:ext cx="1375955" cy="4354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9FB3D-F21A-6447-B80B-C51504EB577A}"/>
              </a:ext>
            </a:extLst>
          </p:cNvPr>
          <p:cNvSpPr txBox="1"/>
          <p:nvPr/>
        </p:nvSpPr>
        <p:spPr>
          <a:xfrm>
            <a:off x="165463" y="4929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client send valid values to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CB7FB-C41F-A14B-B513-7EB64D4B7554}"/>
              </a:ext>
            </a:extLst>
          </p:cNvPr>
          <p:cNvSpPr txBox="1"/>
          <p:nvPr/>
        </p:nvSpPr>
        <p:spPr>
          <a:xfrm>
            <a:off x="6474823" y="4952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Server send valid values to 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F23F6925-092B-3747-89FC-A7D91AFEF95A}"/>
              </a:ext>
            </a:extLst>
          </p:cNvPr>
          <p:cNvSpPr/>
          <p:nvPr/>
        </p:nvSpPr>
        <p:spPr>
          <a:xfrm>
            <a:off x="2725783" y="3108960"/>
            <a:ext cx="3914504" cy="80118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if values are valid on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0BD1A-05C4-104E-B646-D507BBE5C115}"/>
              </a:ext>
            </a:extLst>
          </p:cNvPr>
          <p:cNvSpPr txBox="1"/>
          <p:nvPr/>
        </p:nvSpPr>
        <p:spPr>
          <a:xfrm>
            <a:off x="9631680" y="4483965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DB is Values are validated by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15B5ED-7BD6-4F48-97F1-00804361DD81}"/>
              </a:ext>
            </a:extLst>
          </p:cNvPr>
          <p:cNvCxnSpPr>
            <a:stCxn id="12" idx="0"/>
            <a:endCxn id="8" idx="5"/>
          </p:cNvCxnSpPr>
          <p:nvPr/>
        </p:nvCxnSpPr>
        <p:spPr>
          <a:xfrm flipH="1" flipV="1">
            <a:off x="9823269" y="3574869"/>
            <a:ext cx="940526" cy="909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49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ADB281-42F7-E84D-A7B0-F5A3783A8D3F}"/>
              </a:ext>
            </a:extLst>
          </p:cNvPr>
          <p:cNvSpPr/>
          <p:nvPr/>
        </p:nvSpPr>
        <p:spPr>
          <a:xfrm>
            <a:off x="252548" y="2292531"/>
            <a:ext cx="2046515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Component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28615A-D5B3-374F-9F3B-A97467385682}"/>
              </a:ext>
            </a:extLst>
          </p:cNvPr>
          <p:cNvSpPr/>
          <p:nvPr/>
        </p:nvSpPr>
        <p:spPr>
          <a:xfrm>
            <a:off x="6992983" y="1393594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065D66-819E-A847-814B-4BCA46FC58B8}"/>
              </a:ext>
            </a:extLst>
          </p:cNvPr>
          <p:cNvSpPr/>
          <p:nvPr/>
        </p:nvSpPr>
        <p:spPr>
          <a:xfrm>
            <a:off x="6992983" y="3126600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3F6CA8-43F8-654C-A83D-DA4336DFF665}"/>
              </a:ext>
            </a:extLst>
          </p:cNvPr>
          <p:cNvSpPr/>
          <p:nvPr/>
        </p:nvSpPr>
        <p:spPr>
          <a:xfrm>
            <a:off x="6992983" y="4859606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CBE93A-BCEB-B349-BB96-4CEFEBF8FDC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345577" y="1933526"/>
            <a:ext cx="2647406" cy="1556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976C60-99D1-204F-9A8E-EC66446C6C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345577" y="3490183"/>
            <a:ext cx="2647406" cy="17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91283-4897-F745-A1A2-70987BE586A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45577" y="3490183"/>
            <a:ext cx="2647406" cy="1909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4EA2E7-075F-4843-AA2A-1D91F7EE089D}"/>
              </a:ext>
            </a:extLst>
          </p:cNvPr>
          <p:cNvSpPr/>
          <p:nvPr/>
        </p:nvSpPr>
        <p:spPr>
          <a:xfrm>
            <a:off x="3283131" y="3065417"/>
            <a:ext cx="1062446" cy="76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Facade</a:t>
            </a:r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BDE890AA-B863-1B40-887B-D3DF3C69EF8E}"/>
              </a:ext>
            </a:extLst>
          </p:cNvPr>
          <p:cNvSpPr/>
          <p:nvPr/>
        </p:nvSpPr>
        <p:spPr>
          <a:xfrm>
            <a:off x="2299063" y="3344091"/>
            <a:ext cx="984068" cy="2612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29FCF2-F50D-A741-80DD-CBB24E26636A}"/>
              </a:ext>
            </a:extLst>
          </p:cNvPr>
          <p:cNvSpPr txBox="1"/>
          <p:nvPr/>
        </p:nvSpPr>
        <p:spPr>
          <a:xfrm>
            <a:off x="744583" y="426720"/>
            <a:ext cx="4393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Component is delegating the responsibility to other object for Async Call Management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43DD-8244-FC4C-A4EB-52A4AB62731D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>
            <a:off x="2941320" y="1350050"/>
            <a:ext cx="873034" cy="1715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524E46-5F2F-4E42-84F8-E4A777A24B86}"/>
              </a:ext>
            </a:extLst>
          </p:cNvPr>
          <p:cNvSpPr txBox="1"/>
          <p:nvPr/>
        </p:nvSpPr>
        <p:spPr>
          <a:xfrm>
            <a:off x="1375954" y="5225144"/>
            <a:ext cx="429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must have the delegate object at component’s scope so that state objects should be executed using the response received from the Façade.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372C8F-C9AC-9E47-B023-CE514A837A57}"/>
              </a:ext>
            </a:extLst>
          </p:cNvPr>
          <p:cNvCxnSpPr>
            <a:stCxn id="28" idx="0"/>
            <a:endCxn id="23" idx="2"/>
          </p:cNvCxnSpPr>
          <p:nvPr/>
        </p:nvCxnSpPr>
        <p:spPr>
          <a:xfrm flipV="1">
            <a:off x="3522617" y="3831771"/>
            <a:ext cx="291737" cy="1393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315452-140F-C54E-AB26-E4EDF5592925}"/>
              </a:ext>
            </a:extLst>
          </p:cNvPr>
          <p:cNvCxnSpPr>
            <a:endCxn id="25" idx="3"/>
          </p:cNvCxnSpPr>
          <p:nvPr/>
        </p:nvCxnSpPr>
        <p:spPr>
          <a:xfrm flipH="1">
            <a:off x="5138057" y="566057"/>
            <a:ext cx="2882537" cy="32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A160C-37FD-4D40-804C-DE4BE7B3CDEC}"/>
              </a:ext>
            </a:extLst>
          </p:cNvPr>
          <p:cNvSpPr txBox="1"/>
          <p:nvPr/>
        </p:nvSpPr>
        <p:spPr>
          <a:xfrm>
            <a:off x="8055429" y="261481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‘useEffect()’ to manage all calls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E16BF8-52E7-C941-93EE-58CB08D479B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669280" y="5825309"/>
            <a:ext cx="4032069" cy="66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1014FE-26BA-7147-BCDC-C0AC30566662}"/>
              </a:ext>
            </a:extLst>
          </p:cNvPr>
          <p:cNvSpPr txBox="1"/>
          <p:nvPr/>
        </p:nvSpPr>
        <p:spPr>
          <a:xfrm>
            <a:off x="9675223" y="5555817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Custom Hook that will be scoped to the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61A1B3-A79C-0541-BF19-808198D60C26}"/>
              </a:ext>
            </a:extLst>
          </p:cNvPr>
          <p:cNvCxnSpPr/>
          <p:nvPr/>
        </p:nvCxnSpPr>
        <p:spPr>
          <a:xfrm flipH="1" flipV="1">
            <a:off x="9501051" y="907812"/>
            <a:ext cx="696686" cy="4648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50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031D15E-1448-734D-A03A-F98D59775847}"/>
              </a:ext>
            </a:extLst>
          </p:cNvPr>
          <p:cNvSpPr/>
          <p:nvPr/>
        </p:nvSpPr>
        <p:spPr>
          <a:xfrm>
            <a:off x="7820297" y="1489166"/>
            <a:ext cx="4145280" cy="4066903"/>
          </a:xfrm>
          <a:prstGeom prst="can">
            <a:avLst>
              <a:gd name="adj" fmla="val 16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2BE98A-7DF1-1E40-8FC7-3F045E4AD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63423"/>
              </p:ext>
            </p:extLst>
          </p:nvPr>
        </p:nvGraphicFramePr>
        <p:xfrm>
          <a:off x="8084458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18EB2-5059-6745-9AC0-1910AFE4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20354"/>
              </p:ext>
            </p:extLst>
          </p:nvPr>
        </p:nvGraphicFramePr>
        <p:xfrm>
          <a:off x="10091784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13E223-F133-3E44-BC0D-68FEC9FC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75499"/>
              </p:ext>
            </p:extLst>
          </p:nvPr>
        </p:nvGraphicFramePr>
        <p:xfrm>
          <a:off x="10091783" y="3840480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F8FA58-9683-1F41-B372-EAFA5EAE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41572"/>
              </p:ext>
            </p:extLst>
          </p:nvPr>
        </p:nvGraphicFramePr>
        <p:xfrm>
          <a:off x="8084458" y="3990703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91CE077-FDF3-3048-B4F4-C844FF542FCC}"/>
              </a:ext>
            </a:extLst>
          </p:cNvPr>
          <p:cNvSpPr/>
          <p:nvPr/>
        </p:nvSpPr>
        <p:spPr>
          <a:xfrm>
            <a:off x="400594" y="2425337"/>
            <a:ext cx="2917371" cy="28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Should access all Data then logically process it and send it back to database to persist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A9A390-FE77-2F45-B2EF-2E6B30D1E667}"/>
              </a:ext>
            </a:extLst>
          </p:cNvPr>
          <p:cNvCxnSpPr>
            <a:endCxn id="3" idx="1"/>
          </p:cNvCxnSpPr>
          <p:nvPr/>
        </p:nvCxnSpPr>
        <p:spPr>
          <a:xfrm>
            <a:off x="3344091" y="2973977"/>
            <a:ext cx="4740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EAC1D9-939E-2F42-9DCE-F586C63C5E96}"/>
              </a:ext>
            </a:extLst>
          </p:cNvPr>
          <p:cNvSpPr txBox="1"/>
          <p:nvPr/>
        </p:nvSpPr>
        <p:spPr>
          <a:xfrm>
            <a:off x="3640183" y="2002971"/>
            <a:ext cx="33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to Table 1 and Get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E1A31-A8EA-C944-B27B-D91D1305A0F5}"/>
              </a:ext>
            </a:extLst>
          </p:cNvPr>
          <p:cNvCxnSpPr/>
          <p:nvPr/>
        </p:nvCxnSpPr>
        <p:spPr>
          <a:xfrm>
            <a:off x="3344091" y="3222171"/>
            <a:ext cx="6747692" cy="75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838F7A-947C-D541-9BBC-AD0C65AB3C33}"/>
              </a:ext>
            </a:extLst>
          </p:cNvPr>
          <p:cNvSpPr txBox="1"/>
          <p:nvPr/>
        </p:nvSpPr>
        <p:spPr>
          <a:xfrm>
            <a:off x="3640183" y="3308474"/>
            <a:ext cx="320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Table 2 using query and get data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E1D6DB-C659-A344-8450-80A99235BD64}"/>
              </a:ext>
            </a:extLst>
          </p:cNvPr>
          <p:cNvCxnSpPr/>
          <p:nvPr/>
        </p:nvCxnSpPr>
        <p:spPr>
          <a:xfrm>
            <a:off x="3344091" y="4171406"/>
            <a:ext cx="4740367" cy="69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5F8F0-FE77-324E-9150-B268E3E5FD56}"/>
              </a:ext>
            </a:extLst>
          </p:cNvPr>
          <p:cNvCxnSpPr/>
          <p:nvPr/>
        </p:nvCxnSpPr>
        <p:spPr>
          <a:xfrm>
            <a:off x="3344091" y="4706983"/>
            <a:ext cx="6747692" cy="74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46125F-557F-CF45-8A96-F208DFB67427}"/>
              </a:ext>
            </a:extLst>
          </p:cNvPr>
          <p:cNvSpPr txBox="1"/>
          <p:nvPr/>
        </p:nvSpPr>
        <p:spPr>
          <a:xfrm>
            <a:off x="226423" y="5373189"/>
            <a:ext cx="3553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Advantage: Application Developer with basis knowledge can easily work with Data Access and Process it using Application Code (C#,</a:t>
            </a:r>
            <a:r>
              <a:rPr lang="en-US" dirty="0" err="1"/>
              <a:t>JAVA,Node.js</a:t>
            </a:r>
            <a:r>
              <a:rPr lang="en-US" dirty="0"/>
              <a:t>)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0FDE9-B11E-174B-B8D5-3E67844F295C}"/>
              </a:ext>
            </a:extLst>
          </p:cNvPr>
          <p:cNvSpPr txBox="1"/>
          <p:nvPr/>
        </p:nvSpPr>
        <p:spPr>
          <a:xfrm>
            <a:off x="4110447" y="5497286"/>
            <a:ext cx="417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Limitations: 1 Frequent call to DB. 2. Huge data in traffic. 3. </a:t>
            </a:r>
            <a:r>
              <a:rPr lang="en-US" dirty="0">
                <a:solidFill>
                  <a:srgbClr val="FF0000"/>
                </a:solidFill>
              </a:rPr>
              <a:t>Managing Inter dependent Table Transactions (IMP and Considerable Limitation)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E60DD7-D5A2-0444-AE39-2A07A8693088}"/>
              </a:ext>
            </a:extLst>
          </p:cNvPr>
          <p:cNvSpPr txBox="1"/>
          <p:nvPr/>
        </p:nvSpPr>
        <p:spPr>
          <a:xfrm>
            <a:off x="9109166" y="5738949"/>
            <a:ext cx="236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for all Limitations is Writing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18218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990AF9-7DEE-FB44-8470-235147F6E653}"/>
              </a:ext>
            </a:extLst>
          </p:cNvPr>
          <p:cNvSpPr/>
          <p:nvPr/>
        </p:nvSpPr>
        <p:spPr>
          <a:xfrm>
            <a:off x="5599611" y="827314"/>
            <a:ext cx="4972595" cy="5590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0540B-54D7-2645-B327-4115F5C3C6D9}"/>
              </a:ext>
            </a:extLst>
          </p:cNvPr>
          <p:cNvSpPr txBox="1"/>
          <p:nvPr/>
        </p:nvSpPr>
        <p:spPr>
          <a:xfrm>
            <a:off x="5930537" y="896983"/>
            <a:ext cx="44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Hosting Server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4717C87-53CA-4342-A955-D77C9E9F9C28}"/>
              </a:ext>
            </a:extLst>
          </p:cNvPr>
          <p:cNvSpPr/>
          <p:nvPr/>
        </p:nvSpPr>
        <p:spPr>
          <a:xfrm>
            <a:off x="513806" y="1428206"/>
            <a:ext cx="5085805" cy="931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5773D-1128-9548-80F1-C40A3D092FFE}"/>
              </a:ext>
            </a:extLst>
          </p:cNvPr>
          <p:cNvSpPr/>
          <p:nvPr/>
        </p:nvSpPr>
        <p:spPr>
          <a:xfrm>
            <a:off x="8638903" y="1706880"/>
            <a:ext cx="1785257" cy="405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Store Metabase</a:t>
            </a:r>
          </a:p>
          <a:p>
            <a:pPr algn="ctr"/>
            <a:r>
              <a:rPr lang="en-US" dirty="0"/>
              <a:t>Express-Session</a:t>
            </a:r>
          </a:p>
          <a:p>
            <a:pPr algn="ctr"/>
            <a:r>
              <a:rPr lang="en-US" dirty="0"/>
              <a:t>Session Secret aka ID</a:t>
            </a:r>
          </a:p>
          <a:p>
            <a:pPr algn="ctr"/>
            <a:r>
              <a:rPr lang="en-US" dirty="0"/>
              <a:t>Session Save Policies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FA202-8977-1C4F-BA0D-2E359CC08E47}"/>
              </a:ext>
            </a:extLst>
          </p:cNvPr>
          <p:cNvSpPr txBox="1"/>
          <p:nvPr/>
        </p:nvSpPr>
        <p:spPr>
          <a:xfrm>
            <a:off x="10685416" y="2177143"/>
            <a:ext cx="1436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the Request in a single Session Context based on ID / Name and Expiry 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3BA344-E9F1-0148-916A-66F3818312FF}"/>
              </a:ext>
            </a:extLst>
          </p:cNvPr>
          <p:cNvCxnSpPr>
            <a:stCxn id="6" idx="1"/>
          </p:cNvCxnSpPr>
          <p:nvPr/>
        </p:nvCxnSpPr>
        <p:spPr>
          <a:xfrm flipH="1">
            <a:off x="10128069" y="3469805"/>
            <a:ext cx="557347" cy="361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ight Arrow 8">
            <a:extLst>
              <a:ext uri="{FF2B5EF4-FFF2-40B4-BE49-F238E27FC236}">
                <a16:creationId xmlns:a16="http://schemas.microsoft.com/office/drawing/2014/main" id="{A09A34B8-6D39-F242-A0A1-5615B4AF6F17}"/>
              </a:ext>
            </a:extLst>
          </p:cNvPr>
          <p:cNvSpPr/>
          <p:nvPr/>
        </p:nvSpPr>
        <p:spPr>
          <a:xfrm>
            <a:off x="5599611" y="2090059"/>
            <a:ext cx="3004458" cy="931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is Req. is Enabled for 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DEA09-66A3-0A41-9278-0C1D6A9B85F6}"/>
              </a:ext>
            </a:extLst>
          </p:cNvPr>
          <p:cNvSpPr txBox="1"/>
          <p:nvPr/>
        </p:nvSpPr>
        <p:spPr>
          <a:xfrm>
            <a:off x="5791200" y="3021875"/>
            <a:ext cx="2473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Store will verify the secret (ID) / name and if it not present it will be allocated to the 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CBEFC34-101A-0549-9C33-8A20FF4A4ED8}"/>
              </a:ext>
            </a:extLst>
          </p:cNvPr>
          <p:cNvSpPr/>
          <p:nvPr/>
        </p:nvSpPr>
        <p:spPr>
          <a:xfrm>
            <a:off x="5599611" y="4762466"/>
            <a:ext cx="3021875" cy="9318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Info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442A992-E8AA-BE43-9764-5D683EBB073B}"/>
              </a:ext>
            </a:extLst>
          </p:cNvPr>
          <p:cNvSpPr/>
          <p:nvPr/>
        </p:nvSpPr>
        <p:spPr>
          <a:xfrm>
            <a:off x="452846" y="5390605"/>
            <a:ext cx="5146765" cy="931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9EE1A7-42BB-9541-9849-1C6A79562A22}"/>
              </a:ext>
            </a:extLst>
          </p:cNvPr>
          <p:cNvSpPr/>
          <p:nvPr/>
        </p:nvSpPr>
        <p:spPr>
          <a:xfrm rot="19996373">
            <a:off x="552388" y="3156874"/>
            <a:ext cx="4590631" cy="98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Session Context to Manage all request inside a Session Monitor till the session is not destroyed aka request for Logout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D379B8A-5BCC-F049-A0D2-FF8891D499D5}"/>
              </a:ext>
            </a:extLst>
          </p:cNvPr>
          <p:cNvSpPr/>
          <p:nvPr/>
        </p:nvSpPr>
        <p:spPr>
          <a:xfrm>
            <a:off x="0" y="1706880"/>
            <a:ext cx="391886" cy="461554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2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54838-AB60-0F4B-92DE-EBA9EC62874E}"/>
              </a:ext>
            </a:extLst>
          </p:cNvPr>
          <p:cNvSpPr txBox="1"/>
          <p:nvPr/>
        </p:nvSpPr>
        <p:spPr>
          <a:xfrm>
            <a:off x="418011" y="766354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1CD402-8A5A-3743-8017-3AE2F74119F7}"/>
              </a:ext>
            </a:extLst>
          </p:cNvPr>
          <p:cNvCxnSpPr>
            <a:stCxn id="2" idx="3"/>
          </p:cNvCxnSpPr>
          <p:nvPr/>
        </p:nvCxnSpPr>
        <p:spPr>
          <a:xfrm flipV="1">
            <a:off x="2299063" y="940526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5097AD-E329-4D43-A200-1D1BECB4886C}"/>
              </a:ext>
            </a:extLst>
          </p:cNvPr>
          <p:cNvSpPr/>
          <p:nvPr/>
        </p:nvSpPr>
        <p:spPr>
          <a:xfrm>
            <a:off x="3500846" y="766354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2E8331-44FC-924B-A2F8-63E1A3A52FAE}"/>
              </a:ext>
            </a:extLst>
          </p:cNvPr>
          <p:cNvCxnSpPr>
            <a:stCxn id="5" idx="2"/>
          </p:cNvCxnSpPr>
          <p:nvPr/>
        </p:nvCxnSpPr>
        <p:spPr>
          <a:xfrm>
            <a:off x="4397829" y="1245326"/>
            <a:ext cx="0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793BB7-2DF2-1843-B15F-3809BC3DAEEA}"/>
              </a:ext>
            </a:extLst>
          </p:cNvPr>
          <p:cNvSpPr txBox="1"/>
          <p:nvPr/>
        </p:nvSpPr>
        <p:spPr>
          <a:xfrm>
            <a:off x="3600994" y="203345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841C79-7610-FC44-8D10-6C1FAFFAEDB5}"/>
              </a:ext>
            </a:extLst>
          </p:cNvPr>
          <p:cNvCxnSpPr/>
          <p:nvPr/>
        </p:nvCxnSpPr>
        <p:spPr>
          <a:xfrm flipV="1">
            <a:off x="4894217" y="2207623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01C0E7-B2DD-0C47-8835-B6B7644BCD79}"/>
              </a:ext>
            </a:extLst>
          </p:cNvPr>
          <p:cNvSpPr/>
          <p:nvPr/>
        </p:nvSpPr>
        <p:spPr>
          <a:xfrm>
            <a:off x="6096000" y="2033451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2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87EE5BDA-E687-074D-9154-967B8029F30E}"/>
              </a:ext>
            </a:extLst>
          </p:cNvPr>
          <p:cNvSpPr/>
          <p:nvPr/>
        </p:nvSpPr>
        <p:spPr>
          <a:xfrm>
            <a:off x="3762103" y="374469"/>
            <a:ext cx="1271451" cy="1105988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124C9-0490-354D-B901-1B94E859E25C}"/>
              </a:ext>
            </a:extLst>
          </p:cNvPr>
          <p:cNvCxnSpPr/>
          <p:nvPr/>
        </p:nvCxnSpPr>
        <p:spPr>
          <a:xfrm>
            <a:off x="7058298" y="2555966"/>
            <a:ext cx="0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4D98A0-01A6-1E4A-B36B-9C1C4D07D02D}"/>
              </a:ext>
            </a:extLst>
          </p:cNvPr>
          <p:cNvSpPr txBox="1"/>
          <p:nvPr/>
        </p:nvSpPr>
        <p:spPr>
          <a:xfrm>
            <a:off x="6261463" y="334409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09623E-3E06-3D45-8073-32D84798B62D}"/>
              </a:ext>
            </a:extLst>
          </p:cNvPr>
          <p:cNvCxnSpPr/>
          <p:nvPr/>
        </p:nvCxnSpPr>
        <p:spPr>
          <a:xfrm flipV="1">
            <a:off x="7554686" y="3518263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C74B9D1-D4F7-A14C-98AE-99A41E6877CA}"/>
              </a:ext>
            </a:extLst>
          </p:cNvPr>
          <p:cNvSpPr/>
          <p:nvPr/>
        </p:nvSpPr>
        <p:spPr>
          <a:xfrm>
            <a:off x="8756469" y="3344091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3</a:t>
            </a:r>
          </a:p>
        </p:txBody>
      </p:sp>
      <p:sp>
        <p:nvSpPr>
          <p:cNvPr id="16" name="&quot;No&quot; Symbol 15">
            <a:extLst>
              <a:ext uri="{FF2B5EF4-FFF2-40B4-BE49-F238E27FC236}">
                <a16:creationId xmlns:a16="http://schemas.microsoft.com/office/drawing/2014/main" id="{C1B5C205-00E7-D641-8626-215C7833C0E3}"/>
              </a:ext>
            </a:extLst>
          </p:cNvPr>
          <p:cNvSpPr/>
          <p:nvPr/>
        </p:nvSpPr>
        <p:spPr>
          <a:xfrm>
            <a:off x="6422572" y="1665123"/>
            <a:ext cx="1271451" cy="1105988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5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A2CA18-E8FC-DF48-B9D4-CCE1CA72A41D}"/>
              </a:ext>
            </a:extLst>
          </p:cNvPr>
          <p:cNvSpPr/>
          <p:nvPr/>
        </p:nvSpPr>
        <p:spPr>
          <a:xfrm>
            <a:off x="452846" y="452846"/>
            <a:ext cx="11408228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D5ABC-8915-DA49-B03F-300E6032D7FA}"/>
              </a:ext>
            </a:extLst>
          </p:cNvPr>
          <p:cNvSpPr txBox="1"/>
          <p:nvPr/>
        </p:nvSpPr>
        <p:spPr>
          <a:xfrm>
            <a:off x="3979817" y="600891"/>
            <a:ext cx="388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 Component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04D8F1-C455-894D-B6FF-5E37EF8A6B59}"/>
              </a:ext>
            </a:extLst>
          </p:cNvPr>
          <p:cNvSpPr/>
          <p:nvPr/>
        </p:nvSpPr>
        <p:spPr>
          <a:xfrm>
            <a:off x="827314" y="1611086"/>
            <a:ext cx="1846217" cy="199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BB9395-3550-A54F-ACC4-1D394E73ACFA}"/>
              </a:ext>
            </a:extLst>
          </p:cNvPr>
          <p:cNvSpPr/>
          <p:nvPr/>
        </p:nvSpPr>
        <p:spPr>
          <a:xfrm>
            <a:off x="3156856" y="1676401"/>
            <a:ext cx="1846217" cy="199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2278BF-A979-C048-94B9-426991F44DC1}"/>
              </a:ext>
            </a:extLst>
          </p:cNvPr>
          <p:cNvSpPr/>
          <p:nvPr/>
        </p:nvSpPr>
        <p:spPr>
          <a:xfrm>
            <a:off x="6344194" y="1676401"/>
            <a:ext cx="1846217" cy="4471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18BF8-50D9-694F-81E4-C6052EA815EA}"/>
              </a:ext>
            </a:extLst>
          </p:cNvPr>
          <p:cNvSpPr/>
          <p:nvPr/>
        </p:nvSpPr>
        <p:spPr>
          <a:xfrm>
            <a:off x="6514011" y="4258491"/>
            <a:ext cx="1463040" cy="15204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C3.1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373A5E-ED35-6D43-B6F5-036A3074FE0F}"/>
              </a:ext>
            </a:extLst>
          </p:cNvPr>
          <p:cNvSpPr/>
          <p:nvPr/>
        </p:nvSpPr>
        <p:spPr>
          <a:xfrm>
            <a:off x="8421187" y="1675619"/>
            <a:ext cx="3222173" cy="4629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31010-4D15-1F4C-9E7D-1315C93721D1}"/>
              </a:ext>
            </a:extLst>
          </p:cNvPr>
          <p:cNvSpPr/>
          <p:nvPr/>
        </p:nvSpPr>
        <p:spPr>
          <a:xfrm>
            <a:off x="8569233" y="4258491"/>
            <a:ext cx="1463040" cy="15204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C4.1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6F75D1-9D15-F143-B77B-B8319F71E040}"/>
              </a:ext>
            </a:extLst>
          </p:cNvPr>
          <p:cNvSpPr/>
          <p:nvPr/>
        </p:nvSpPr>
        <p:spPr>
          <a:xfrm>
            <a:off x="10106296" y="4258490"/>
            <a:ext cx="1463040" cy="14691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C4.2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B199171-F865-D54C-BEE4-6B2C70980598}"/>
              </a:ext>
            </a:extLst>
          </p:cNvPr>
          <p:cNvSpPr/>
          <p:nvPr/>
        </p:nvSpPr>
        <p:spPr>
          <a:xfrm>
            <a:off x="7611291" y="3857897"/>
            <a:ext cx="156755" cy="714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60A52B-AC53-1D45-8F86-E8E41C59F70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750423" y="970223"/>
            <a:ext cx="4171406" cy="640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31828D-9C9F-7247-A55E-B750CE67CD7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4079965" y="970223"/>
            <a:ext cx="1841864" cy="706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7E0B29-9BCE-0142-805E-3E35636DA47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21829" y="970223"/>
            <a:ext cx="1267100" cy="70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AB4852-12C3-E943-9ACE-449F104966A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21829" y="970223"/>
            <a:ext cx="4110444" cy="70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651B76-EF34-3746-9C4F-FF5F7B7B08B9}"/>
              </a:ext>
            </a:extLst>
          </p:cNvPr>
          <p:cNvSpPr txBox="1"/>
          <p:nvPr/>
        </p:nvSpPr>
        <p:spPr>
          <a:xfrm>
            <a:off x="622664" y="4258490"/>
            <a:ext cx="510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c1 from ‘./’</a:t>
            </a:r>
          </a:p>
          <a:p>
            <a:r>
              <a:rPr lang="en-US" dirty="0"/>
              <a:t>Import c2 from ‘./’</a:t>
            </a:r>
          </a:p>
          <a:p>
            <a:r>
              <a:rPr lang="en-US" dirty="0"/>
              <a:t>Import c3 from ‘./’</a:t>
            </a:r>
          </a:p>
        </p:txBody>
      </p:sp>
    </p:spTree>
    <p:extLst>
      <p:ext uri="{BB962C8B-B14F-4D97-AF65-F5344CB8AC3E}">
        <p14:creationId xmlns:p14="http://schemas.microsoft.com/office/powerpoint/2010/main" val="2445701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DB0BE93D-E5ED-3A4A-974C-C72E5720E504}"/>
              </a:ext>
            </a:extLst>
          </p:cNvPr>
          <p:cNvSpPr/>
          <p:nvPr/>
        </p:nvSpPr>
        <p:spPr>
          <a:xfrm>
            <a:off x="3030583" y="783772"/>
            <a:ext cx="3396343" cy="4598126"/>
          </a:xfrm>
          <a:prstGeom prst="cube">
            <a:avLst>
              <a:gd name="adj" fmla="val 1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268B8-6871-6A40-A176-40EFC12F45B1}"/>
              </a:ext>
            </a:extLst>
          </p:cNvPr>
          <p:cNvSpPr/>
          <p:nvPr/>
        </p:nvSpPr>
        <p:spPr>
          <a:xfrm>
            <a:off x="4319451" y="1193074"/>
            <a:ext cx="313509" cy="41888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F6C7D-D1D9-834E-B565-E611CBB4DA21}"/>
              </a:ext>
            </a:extLst>
          </p:cNvPr>
          <p:cNvSpPr/>
          <p:nvPr/>
        </p:nvSpPr>
        <p:spPr>
          <a:xfrm>
            <a:off x="3030583" y="1907177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C28E7-FD0A-7E4B-8A8E-5141C2F3EFA9}"/>
              </a:ext>
            </a:extLst>
          </p:cNvPr>
          <p:cNvSpPr txBox="1"/>
          <p:nvPr/>
        </p:nvSpPr>
        <p:spPr>
          <a:xfrm>
            <a:off x="3152503" y="1341120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7A53E-1CC6-4C44-8C51-E9497ED54549}"/>
              </a:ext>
            </a:extLst>
          </p:cNvPr>
          <p:cNvSpPr txBox="1"/>
          <p:nvPr/>
        </p:nvSpPr>
        <p:spPr>
          <a:xfrm>
            <a:off x="4693920" y="1341120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B4EB4-E70F-BD40-9CB7-C63A17243563}"/>
              </a:ext>
            </a:extLst>
          </p:cNvPr>
          <p:cNvSpPr/>
          <p:nvPr/>
        </p:nvSpPr>
        <p:spPr>
          <a:xfrm>
            <a:off x="3030583" y="2856412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9DB63-E64B-3B40-B6B1-0C04AEBD9F4A}"/>
              </a:ext>
            </a:extLst>
          </p:cNvPr>
          <p:cNvSpPr txBox="1"/>
          <p:nvPr/>
        </p:nvSpPr>
        <p:spPr>
          <a:xfrm>
            <a:off x="3152503" y="2290355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D2787-03A8-B144-AFB3-4F69BEBC77A7}"/>
              </a:ext>
            </a:extLst>
          </p:cNvPr>
          <p:cNvSpPr txBox="1"/>
          <p:nvPr/>
        </p:nvSpPr>
        <p:spPr>
          <a:xfrm>
            <a:off x="4693920" y="2290355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1A6DF-C118-D74A-BFF0-9B50BD033CEA}"/>
              </a:ext>
            </a:extLst>
          </p:cNvPr>
          <p:cNvSpPr/>
          <p:nvPr/>
        </p:nvSpPr>
        <p:spPr>
          <a:xfrm>
            <a:off x="3030583" y="3718560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18E2D-B337-F645-984C-6550B1FC7FFA}"/>
              </a:ext>
            </a:extLst>
          </p:cNvPr>
          <p:cNvSpPr txBox="1"/>
          <p:nvPr/>
        </p:nvSpPr>
        <p:spPr>
          <a:xfrm>
            <a:off x="3152503" y="3152503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58094-7955-754B-8497-86C8DAE3860E}"/>
              </a:ext>
            </a:extLst>
          </p:cNvPr>
          <p:cNvSpPr txBox="1"/>
          <p:nvPr/>
        </p:nvSpPr>
        <p:spPr>
          <a:xfrm>
            <a:off x="4693920" y="3152503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FB4CBE-CDE9-5A4C-8049-45915D48ECE2}"/>
              </a:ext>
            </a:extLst>
          </p:cNvPr>
          <p:cNvSpPr/>
          <p:nvPr/>
        </p:nvSpPr>
        <p:spPr>
          <a:xfrm>
            <a:off x="3030583" y="4519749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37999-D10D-A240-B346-87B1E99F0D98}"/>
              </a:ext>
            </a:extLst>
          </p:cNvPr>
          <p:cNvSpPr txBox="1"/>
          <p:nvPr/>
        </p:nvSpPr>
        <p:spPr>
          <a:xfrm>
            <a:off x="3152503" y="3953692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7CAE7-04E4-A648-A417-F9D8E095A384}"/>
              </a:ext>
            </a:extLst>
          </p:cNvPr>
          <p:cNvSpPr txBox="1"/>
          <p:nvPr/>
        </p:nvSpPr>
        <p:spPr>
          <a:xfrm>
            <a:off x="4693920" y="3953692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1929D-E876-6D46-8705-0F4F597D9F72}"/>
              </a:ext>
            </a:extLst>
          </p:cNvPr>
          <p:cNvSpPr txBox="1"/>
          <p:nvPr/>
        </p:nvSpPr>
        <p:spPr>
          <a:xfrm>
            <a:off x="3004457" y="4806129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AF7981-6077-434A-A988-ED2D9678EFAB}"/>
              </a:ext>
            </a:extLst>
          </p:cNvPr>
          <p:cNvSpPr txBox="1"/>
          <p:nvPr/>
        </p:nvSpPr>
        <p:spPr>
          <a:xfrm>
            <a:off x="4545874" y="480612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8977E-27C0-4E45-BD83-18877AA6D984}"/>
              </a:ext>
            </a:extLst>
          </p:cNvPr>
          <p:cNvSpPr txBox="1"/>
          <p:nvPr/>
        </p:nvSpPr>
        <p:spPr>
          <a:xfrm>
            <a:off x="513806" y="182880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Dictionary</a:t>
            </a: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E228B521-DF01-4A4F-AA15-A6D318E0B2E6}"/>
              </a:ext>
            </a:extLst>
          </p:cNvPr>
          <p:cNvSpPr/>
          <p:nvPr/>
        </p:nvSpPr>
        <p:spPr>
          <a:xfrm>
            <a:off x="6096000" y="1454331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EF20A115-FFE8-CB42-A951-DD8BC415D540}"/>
              </a:ext>
            </a:extLst>
          </p:cNvPr>
          <p:cNvSpPr/>
          <p:nvPr/>
        </p:nvSpPr>
        <p:spPr>
          <a:xfrm>
            <a:off x="6148251" y="2659687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>
            <a:extLst>
              <a:ext uri="{FF2B5EF4-FFF2-40B4-BE49-F238E27FC236}">
                <a16:creationId xmlns:a16="http://schemas.microsoft.com/office/drawing/2014/main" id="{A10B2F0A-049D-1D49-8AC7-60F629F4B961}"/>
              </a:ext>
            </a:extLst>
          </p:cNvPr>
          <p:cNvSpPr/>
          <p:nvPr/>
        </p:nvSpPr>
        <p:spPr>
          <a:xfrm>
            <a:off x="6122125" y="4020792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B89CE-F43A-2644-A951-64D31E64A2F8}"/>
              </a:ext>
            </a:extLst>
          </p:cNvPr>
          <p:cNvSpPr txBox="1"/>
          <p:nvPr/>
        </p:nvSpPr>
        <p:spPr>
          <a:xfrm>
            <a:off x="7524206" y="1193074"/>
            <a:ext cx="4101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History: </a:t>
            </a:r>
            <a:r>
              <a:rPr lang="en-US" dirty="0" err="1"/>
              <a:t>Obejct</a:t>
            </a:r>
            <a:r>
              <a:rPr lang="en-US" dirty="0"/>
              <a:t> that contains the previous Routing </a:t>
            </a:r>
            <a:r>
              <a:rPr lang="en-US" dirty="0" err="1"/>
              <a:t>path:component</a:t>
            </a:r>
            <a:r>
              <a:rPr lang="en-US" dirty="0"/>
              <a:t> pair by default.</a:t>
            </a:r>
          </a:p>
          <a:p>
            <a:r>
              <a:rPr lang="en-US" dirty="0"/>
              <a:t>Also the explicitly the history object can be pushed with the target navigable </a:t>
            </a:r>
            <a:r>
              <a:rPr lang="en-US" dirty="0" err="1"/>
              <a:t>path:component</a:t>
            </a:r>
            <a:r>
              <a:rPr lang="en-US" dirty="0"/>
              <a:t> pair for custom or event based routing</a:t>
            </a:r>
          </a:p>
        </p:txBody>
      </p:sp>
      <p:sp>
        <p:nvSpPr>
          <p:cNvPr id="24" name="Curved Right Arrow 23">
            <a:extLst>
              <a:ext uri="{FF2B5EF4-FFF2-40B4-BE49-F238E27FC236}">
                <a16:creationId xmlns:a16="http://schemas.microsoft.com/office/drawing/2014/main" id="{D5855A49-44D9-814C-AA81-CABD384FEEAD}"/>
              </a:ext>
            </a:extLst>
          </p:cNvPr>
          <p:cNvSpPr/>
          <p:nvPr/>
        </p:nvSpPr>
        <p:spPr>
          <a:xfrm>
            <a:off x="1968138" y="2290355"/>
            <a:ext cx="1001485" cy="2853843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5C1622-807C-674B-9C42-E1465A66D91F}"/>
              </a:ext>
            </a:extLst>
          </p:cNvPr>
          <p:cNvSpPr txBox="1"/>
          <p:nvPr/>
        </p:nvSpPr>
        <p:spPr>
          <a:xfrm>
            <a:off x="121920" y="5860869"/>
            <a:ext cx="339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Props.history.push</a:t>
            </a:r>
            <a:r>
              <a:rPr lang="en-US" dirty="0"/>
              <a:t>(path)</a:t>
            </a:r>
          </a:p>
          <a:p>
            <a:r>
              <a:rPr lang="en-US" dirty="0"/>
              <a:t>For conditional navigation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5EA77-9700-AC4F-9B6F-48D1245013AD}"/>
              </a:ext>
            </a:extLst>
          </p:cNvPr>
          <p:cNvCxnSpPr>
            <a:stCxn id="25" idx="0"/>
          </p:cNvCxnSpPr>
          <p:nvPr/>
        </p:nvCxnSpPr>
        <p:spPr>
          <a:xfrm flipV="1">
            <a:off x="1820091" y="4637315"/>
            <a:ext cx="374469" cy="122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57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5FCEC1FE-7603-7645-B251-E732EBBE2566}"/>
              </a:ext>
            </a:extLst>
          </p:cNvPr>
          <p:cNvSpPr/>
          <p:nvPr/>
        </p:nvSpPr>
        <p:spPr>
          <a:xfrm>
            <a:off x="2386149" y="1201783"/>
            <a:ext cx="3056708" cy="12540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Dispatch Action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DBCDFC-DB69-DC45-A890-511E094CB614}"/>
              </a:ext>
            </a:extLst>
          </p:cNvPr>
          <p:cNvSpPr/>
          <p:nvPr/>
        </p:nvSpPr>
        <p:spPr>
          <a:xfrm>
            <a:off x="5608320" y="1045029"/>
            <a:ext cx="4293326" cy="5016137"/>
          </a:xfrm>
          <a:prstGeom prst="roundRect">
            <a:avLst>
              <a:gd name="adj" fmla="val 85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04E72-CF50-7A44-9768-1B74FD82384A}"/>
              </a:ext>
            </a:extLst>
          </p:cNvPr>
          <p:cNvSpPr/>
          <p:nvPr/>
        </p:nvSpPr>
        <p:spPr>
          <a:xfrm>
            <a:off x="6217920" y="1201783"/>
            <a:ext cx="3265714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Creator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E9F63AF-E10C-ED4A-BF75-079C475EF076}"/>
              </a:ext>
            </a:extLst>
          </p:cNvPr>
          <p:cNvSpPr/>
          <p:nvPr/>
        </p:nvSpPr>
        <p:spPr>
          <a:xfrm>
            <a:off x="7728857" y="1741713"/>
            <a:ext cx="243840" cy="557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62BFC2-3443-234F-9E79-1071C31F434E}"/>
              </a:ext>
            </a:extLst>
          </p:cNvPr>
          <p:cNvSpPr/>
          <p:nvPr/>
        </p:nvSpPr>
        <p:spPr>
          <a:xfrm>
            <a:off x="5974081" y="2299063"/>
            <a:ext cx="3675016" cy="33571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5D4A1-348E-9441-91C8-58B73318557F}"/>
              </a:ext>
            </a:extLst>
          </p:cNvPr>
          <p:cNvSpPr txBox="1"/>
          <p:nvPr/>
        </p:nvSpPr>
        <p:spPr>
          <a:xfrm>
            <a:off x="10206446" y="1584960"/>
            <a:ext cx="16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8B7173-D2C8-EE47-8890-CAB53546879B}"/>
              </a:ext>
            </a:extLst>
          </p:cNvPr>
          <p:cNvCxnSpPr>
            <a:stCxn id="7" idx="1"/>
          </p:cNvCxnSpPr>
          <p:nvPr/>
        </p:nvCxnSpPr>
        <p:spPr>
          <a:xfrm flipH="1">
            <a:off x="7887789" y="1769626"/>
            <a:ext cx="2318657" cy="211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1D4F34-871F-2D44-A5E1-E11087E96B05}"/>
              </a:ext>
            </a:extLst>
          </p:cNvPr>
          <p:cNvSpPr/>
          <p:nvPr/>
        </p:nvSpPr>
        <p:spPr>
          <a:xfrm>
            <a:off x="6444343" y="2483728"/>
            <a:ext cx="2734492" cy="51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47EF6E1-F334-594F-9147-5DA2F253B350}"/>
              </a:ext>
            </a:extLst>
          </p:cNvPr>
          <p:cNvSpPr/>
          <p:nvPr/>
        </p:nvSpPr>
        <p:spPr>
          <a:xfrm>
            <a:off x="9997440" y="1173871"/>
            <a:ext cx="400594" cy="480020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3DD0E-556A-054B-8BD0-87363102139D}"/>
              </a:ext>
            </a:extLst>
          </p:cNvPr>
          <p:cNvSpPr txBox="1"/>
          <p:nvPr/>
        </p:nvSpPr>
        <p:spPr>
          <a:xfrm>
            <a:off x="10537371" y="3326674"/>
            <a:ext cx="1454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Redux (Store + Reducer + Thunk)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78EC4-BC25-1147-BA43-5B99C9B227A5}"/>
              </a:ext>
            </a:extLst>
          </p:cNvPr>
          <p:cNvSpPr/>
          <p:nvPr/>
        </p:nvSpPr>
        <p:spPr>
          <a:xfrm>
            <a:off x="6217920" y="3326674"/>
            <a:ext cx="3143794" cy="1976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90BB0-5721-EA49-AC87-1E016DFB2F08}"/>
              </a:ext>
            </a:extLst>
          </p:cNvPr>
          <p:cNvSpPr txBox="1"/>
          <p:nvPr/>
        </p:nvSpPr>
        <p:spPr>
          <a:xfrm>
            <a:off x="6566263" y="333806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Thunk Middleware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14836B-988A-5149-9595-4274F57F16E5}"/>
              </a:ext>
            </a:extLst>
          </p:cNvPr>
          <p:cNvSpPr/>
          <p:nvPr/>
        </p:nvSpPr>
        <p:spPr>
          <a:xfrm>
            <a:off x="6533606" y="3842657"/>
            <a:ext cx="2555965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 Execution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E635C6-DCC0-8F45-B2E9-9629C5018B8F}"/>
              </a:ext>
            </a:extLst>
          </p:cNvPr>
          <p:cNvSpPr/>
          <p:nvPr/>
        </p:nvSpPr>
        <p:spPr>
          <a:xfrm>
            <a:off x="6511834" y="4636226"/>
            <a:ext cx="2555965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 Execution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25B79865-49EF-B041-B24B-E2FED1DD6A1E}"/>
              </a:ext>
            </a:extLst>
          </p:cNvPr>
          <p:cNvSpPr/>
          <p:nvPr/>
        </p:nvSpPr>
        <p:spPr>
          <a:xfrm>
            <a:off x="9067799" y="4024361"/>
            <a:ext cx="293915" cy="99258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E24BC2F6-FD65-0049-B36F-03290EBD0C12}"/>
              </a:ext>
            </a:extLst>
          </p:cNvPr>
          <p:cNvSpPr/>
          <p:nvPr/>
        </p:nvSpPr>
        <p:spPr>
          <a:xfrm rot="10800000">
            <a:off x="6239691" y="4017120"/>
            <a:ext cx="293915" cy="99258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D9AEA-F56C-FC4F-9834-92AE65ED3C5B}"/>
              </a:ext>
            </a:extLst>
          </p:cNvPr>
          <p:cNvSpPr txBox="1"/>
          <p:nvPr/>
        </p:nvSpPr>
        <p:spPr>
          <a:xfrm>
            <a:off x="10398034" y="4754880"/>
            <a:ext cx="1593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Promise Object Subscription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517ABA-82C1-BD4B-A929-C6267D3BE838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9309464" y="4513413"/>
            <a:ext cx="1088570" cy="841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D579DB-DC4E-ED46-85F0-7A33AB784B51}"/>
              </a:ext>
            </a:extLst>
          </p:cNvPr>
          <p:cNvSpPr/>
          <p:nvPr/>
        </p:nvSpPr>
        <p:spPr>
          <a:xfrm>
            <a:off x="104503" y="1332411"/>
            <a:ext cx="2342606" cy="482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8A8B8C5-D96C-3347-8F19-9421E6827A1D}"/>
              </a:ext>
            </a:extLst>
          </p:cNvPr>
          <p:cNvSpPr/>
          <p:nvPr/>
        </p:nvSpPr>
        <p:spPr>
          <a:xfrm>
            <a:off x="7811589" y="2996750"/>
            <a:ext cx="161108" cy="3299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051379A-3C79-984A-AB16-010EAC277AA8}"/>
              </a:ext>
            </a:extLst>
          </p:cNvPr>
          <p:cNvSpPr/>
          <p:nvPr/>
        </p:nvSpPr>
        <p:spPr>
          <a:xfrm>
            <a:off x="3638006" y="4305018"/>
            <a:ext cx="1323703" cy="6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8D62BD89-334D-B444-88AD-541EFAAB4B2C}"/>
              </a:ext>
            </a:extLst>
          </p:cNvPr>
          <p:cNvSpPr/>
          <p:nvPr/>
        </p:nvSpPr>
        <p:spPr>
          <a:xfrm>
            <a:off x="4961709" y="4349834"/>
            <a:ext cx="1277981" cy="58792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Dispatch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F7A96-0CFD-6442-914C-0D2B931B19BA}"/>
              </a:ext>
            </a:extLst>
          </p:cNvPr>
          <p:cNvSpPr txBox="1"/>
          <p:nvPr/>
        </p:nvSpPr>
        <p:spPr>
          <a:xfrm>
            <a:off x="4171406" y="6061166"/>
            <a:ext cx="312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 (Success) / Dispatch(Fail)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6DEB2C-46C2-4649-9112-A9B298433DD4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5495109" y="4754880"/>
            <a:ext cx="239486" cy="1306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n 29">
            <a:extLst>
              <a:ext uri="{FF2B5EF4-FFF2-40B4-BE49-F238E27FC236}">
                <a16:creationId xmlns:a16="http://schemas.microsoft.com/office/drawing/2014/main" id="{899440E0-F1E7-8941-831E-F07B8D1BEA45}"/>
              </a:ext>
            </a:extLst>
          </p:cNvPr>
          <p:cNvSpPr/>
          <p:nvPr/>
        </p:nvSpPr>
        <p:spPr>
          <a:xfrm>
            <a:off x="2830286" y="5342806"/>
            <a:ext cx="1175657" cy="6312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268E9BDD-7CA3-EE4F-8B98-9912D190A002}"/>
              </a:ext>
            </a:extLst>
          </p:cNvPr>
          <p:cNvSpPr/>
          <p:nvPr/>
        </p:nvSpPr>
        <p:spPr>
          <a:xfrm>
            <a:off x="3638006" y="4999625"/>
            <a:ext cx="246017" cy="35542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CD5C70F8-49A2-A74F-AD52-AD25E108CCB8}"/>
              </a:ext>
            </a:extLst>
          </p:cNvPr>
          <p:cNvSpPr/>
          <p:nvPr/>
        </p:nvSpPr>
        <p:spPr>
          <a:xfrm>
            <a:off x="2447109" y="5521234"/>
            <a:ext cx="383177" cy="36576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69B519-3069-5B4B-9F96-BC01ABF9968E}"/>
              </a:ext>
            </a:extLst>
          </p:cNvPr>
          <p:cNvSpPr txBox="1"/>
          <p:nvPr/>
        </p:nvSpPr>
        <p:spPr>
          <a:xfrm>
            <a:off x="557349" y="343182"/>
            <a:ext cx="478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THUNK  SUBROUTINE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1330139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67C57-9440-6B46-AAE9-CD9DAF7E239A}"/>
              </a:ext>
            </a:extLst>
          </p:cNvPr>
          <p:cNvSpPr/>
          <p:nvPr/>
        </p:nvSpPr>
        <p:spPr>
          <a:xfrm>
            <a:off x="313508" y="687977"/>
            <a:ext cx="11564983" cy="58782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7D1DC-4B63-1D4F-A842-957CAB059850}"/>
              </a:ext>
            </a:extLst>
          </p:cNvPr>
          <p:cNvSpPr txBox="1"/>
          <p:nvPr/>
        </p:nvSpPr>
        <p:spPr>
          <a:xfrm>
            <a:off x="1881051" y="139337"/>
            <a:ext cx="778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 Front-End Web App Dev Complexities using Compositional Patterns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E38B92-1C70-7645-BBF5-EFAFC4E92F36}"/>
              </a:ext>
            </a:extLst>
          </p:cNvPr>
          <p:cNvSpPr/>
          <p:nvPr/>
        </p:nvSpPr>
        <p:spPr>
          <a:xfrm>
            <a:off x="478971" y="206610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D00D2-5E49-574A-9C7B-34457F3CEC02}"/>
              </a:ext>
            </a:extLst>
          </p:cNvPr>
          <p:cNvSpPr/>
          <p:nvPr/>
        </p:nvSpPr>
        <p:spPr>
          <a:xfrm>
            <a:off x="3548742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9CDF0F-8E1F-B24C-9E43-76F21E3FD5EF}"/>
              </a:ext>
            </a:extLst>
          </p:cNvPr>
          <p:cNvSpPr/>
          <p:nvPr/>
        </p:nvSpPr>
        <p:spPr>
          <a:xfrm>
            <a:off x="6344194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D46DB3-5917-B545-8069-C9986FAEB6DC}"/>
              </a:ext>
            </a:extLst>
          </p:cNvPr>
          <p:cNvSpPr/>
          <p:nvPr/>
        </p:nvSpPr>
        <p:spPr>
          <a:xfrm>
            <a:off x="9636033" y="2107474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C14765-C589-0442-B698-FF82136F4442}"/>
              </a:ext>
            </a:extLst>
          </p:cNvPr>
          <p:cNvSpPr/>
          <p:nvPr/>
        </p:nvSpPr>
        <p:spPr>
          <a:xfrm>
            <a:off x="391886" y="3683726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E2F803-B82E-D843-828B-65EDCB651A4F}"/>
              </a:ext>
            </a:extLst>
          </p:cNvPr>
          <p:cNvSpPr/>
          <p:nvPr/>
        </p:nvSpPr>
        <p:spPr>
          <a:xfrm>
            <a:off x="3300547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4F44AA-3A2B-5440-896F-6C59E359423B}"/>
              </a:ext>
            </a:extLst>
          </p:cNvPr>
          <p:cNvSpPr/>
          <p:nvPr/>
        </p:nvSpPr>
        <p:spPr>
          <a:xfrm>
            <a:off x="6574970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6ADA6-A5C2-7F46-9C8E-CD4FD86D836B}"/>
              </a:ext>
            </a:extLst>
          </p:cNvPr>
          <p:cNvSpPr/>
          <p:nvPr/>
        </p:nvSpPr>
        <p:spPr>
          <a:xfrm>
            <a:off x="9636034" y="3627120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65165D-AA37-AE48-A9E1-3460876A73A2}"/>
              </a:ext>
            </a:extLst>
          </p:cNvPr>
          <p:cNvCxnSpPr/>
          <p:nvPr/>
        </p:nvCxnSpPr>
        <p:spPr>
          <a:xfrm>
            <a:off x="2508068" y="2727959"/>
            <a:ext cx="5081450" cy="231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6BD8D1-BA3B-974B-9392-365212B378F4}"/>
              </a:ext>
            </a:extLst>
          </p:cNvPr>
          <p:cNvCxnSpPr>
            <a:endCxn id="11" idx="2"/>
          </p:cNvCxnSpPr>
          <p:nvPr/>
        </p:nvCxnSpPr>
        <p:spPr>
          <a:xfrm flipV="1">
            <a:off x="2434045" y="2107474"/>
            <a:ext cx="4924698" cy="223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4A18A1-FFB4-8348-A721-A380FBB9B5DE}"/>
              </a:ext>
            </a:extLst>
          </p:cNvPr>
          <p:cNvCxnSpPr/>
          <p:nvPr/>
        </p:nvCxnSpPr>
        <p:spPr>
          <a:xfrm>
            <a:off x="4563290" y="2107474"/>
            <a:ext cx="3026228" cy="293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2D216B-4894-E140-8982-04F04BA4A20E}"/>
              </a:ext>
            </a:extLst>
          </p:cNvPr>
          <p:cNvCxnSpPr>
            <a:stCxn id="14" idx="0"/>
          </p:cNvCxnSpPr>
          <p:nvPr/>
        </p:nvCxnSpPr>
        <p:spPr>
          <a:xfrm flipV="1">
            <a:off x="4315096" y="2107474"/>
            <a:ext cx="3043646" cy="293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073C57-8867-314A-BDAD-25596FE5EC53}"/>
              </a:ext>
            </a:extLst>
          </p:cNvPr>
          <p:cNvCxnSpPr>
            <a:stCxn id="12" idx="1"/>
          </p:cNvCxnSpPr>
          <p:nvPr/>
        </p:nvCxnSpPr>
        <p:spPr>
          <a:xfrm flipH="1">
            <a:off x="4376057" y="2769325"/>
            <a:ext cx="5259976" cy="227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7CC20F-CB39-6B41-91E8-8626F1354CAB}"/>
              </a:ext>
            </a:extLst>
          </p:cNvPr>
          <p:cNvCxnSpPr>
            <a:stCxn id="16" idx="1"/>
            <a:endCxn id="10" idx="2"/>
          </p:cNvCxnSpPr>
          <p:nvPr/>
        </p:nvCxnSpPr>
        <p:spPr>
          <a:xfrm flipH="1" flipV="1">
            <a:off x="4563291" y="2107474"/>
            <a:ext cx="5072743" cy="218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51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67C57-9440-6B46-AAE9-CD9DAF7E239A}"/>
              </a:ext>
            </a:extLst>
          </p:cNvPr>
          <p:cNvSpPr/>
          <p:nvPr/>
        </p:nvSpPr>
        <p:spPr>
          <a:xfrm>
            <a:off x="313508" y="687977"/>
            <a:ext cx="11564983" cy="58782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7D1DC-4B63-1D4F-A842-957CAB059850}"/>
              </a:ext>
            </a:extLst>
          </p:cNvPr>
          <p:cNvSpPr txBox="1"/>
          <p:nvPr/>
        </p:nvSpPr>
        <p:spPr>
          <a:xfrm>
            <a:off x="1881051" y="139337"/>
            <a:ext cx="778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 Front-End Web App Dev Complexities using Compositional Patterns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E38B92-1C70-7645-BBF5-EFAFC4E92F36}"/>
              </a:ext>
            </a:extLst>
          </p:cNvPr>
          <p:cNvSpPr/>
          <p:nvPr/>
        </p:nvSpPr>
        <p:spPr>
          <a:xfrm>
            <a:off x="478971" y="206610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D00D2-5E49-574A-9C7B-34457F3CEC02}"/>
              </a:ext>
            </a:extLst>
          </p:cNvPr>
          <p:cNvSpPr/>
          <p:nvPr/>
        </p:nvSpPr>
        <p:spPr>
          <a:xfrm>
            <a:off x="3548742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9CDF0F-8E1F-B24C-9E43-76F21E3FD5EF}"/>
              </a:ext>
            </a:extLst>
          </p:cNvPr>
          <p:cNvSpPr/>
          <p:nvPr/>
        </p:nvSpPr>
        <p:spPr>
          <a:xfrm>
            <a:off x="6344194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D46DB3-5917-B545-8069-C9986FAEB6DC}"/>
              </a:ext>
            </a:extLst>
          </p:cNvPr>
          <p:cNvSpPr/>
          <p:nvPr/>
        </p:nvSpPr>
        <p:spPr>
          <a:xfrm>
            <a:off x="9636033" y="2107474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C14765-C589-0442-B698-FF82136F4442}"/>
              </a:ext>
            </a:extLst>
          </p:cNvPr>
          <p:cNvSpPr/>
          <p:nvPr/>
        </p:nvSpPr>
        <p:spPr>
          <a:xfrm>
            <a:off x="391886" y="3683726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E2F803-B82E-D843-828B-65EDCB651A4F}"/>
              </a:ext>
            </a:extLst>
          </p:cNvPr>
          <p:cNvSpPr/>
          <p:nvPr/>
        </p:nvSpPr>
        <p:spPr>
          <a:xfrm>
            <a:off x="3300547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4F44AA-3A2B-5440-896F-6C59E359423B}"/>
              </a:ext>
            </a:extLst>
          </p:cNvPr>
          <p:cNvSpPr/>
          <p:nvPr/>
        </p:nvSpPr>
        <p:spPr>
          <a:xfrm>
            <a:off x="6574970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6ADA6-A5C2-7F46-9C8E-CD4FD86D836B}"/>
              </a:ext>
            </a:extLst>
          </p:cNvPr>
          <p:cNvSpPr/>
          <p:nvPr/>
        </p:nvSpPr>
        <p:spPr>
          <a:xfrm>
            <a:off x="9636034" y="3627120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C8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A36AEF7-2170-F940-8902-91FAC56209E3}"/>
              </a:ext>
            </a:extLst>
          </p:cNvPr>
          <p:cNvSpPr/>
          <p:nvPr/>
        </p:nvSpPr>
        <p:spPr>
          <a:xfrm>
            <a:off x="4537164" y="3045823"/>
            <a:ext cx="3117670" cy="1062446"/>
          </a:xfrm>
          <a:prstGeom prst="can">
            <a:avLst>
              <a:gd name="adj" fmla="val 1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State Container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93E25E-AE5B-DA4C-8227-ED435139DCBE}"/>
              </a:ext>
            </a:extLst>
          </p:cNvPr>
          <p:cNvCxnSpPr>
            <a:cxnSpLocks/>
            <a:stCxn id="9" idx="3"/>
            <a:endCxn id="2" idx="2"/>
          </p:cNvCxnSpPr>
          <p:nvPr/>
        </p:nvCxnSpPr>
        <p:spPr>
          <a:xfrm>
            <a:off x="2508068" y="2727959"/>
            <a:ext cx="2029096" cy="84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AEC168-DC7A-3A41-A374-AFC4AAE028D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20983" y="3577046"/>
            <a:ext cx="2116181" cy="76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295DA3-36C4-BA44-9D5D-A7618B825FB5}"/>
              </a:ext>
            </a:extLst>
          </p:cNvPr>
          <p:cNvCxnSpPr>
            <a:stCxn id="10" idx="2"/>
            <a:endCxn id="2" idx="1"/>
          </p:cNvCxnSpPr>
          <p:nvPr/>
        </p:nvCxnSpPr>
        <p:spPr>
          <a:xfrm>
            <a:off x="4563291" y="2107474"/>
            <a:ext cx="1532708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BA05FA-854D-054C-B388-A94B59F0D797}"/>
              </a:ext>
            </a:extLst>
          </p:cNvPr>
          <p:cNvCxnSpPr>
            <a:stCxn id="11" idx="2"/>
          </p:cNvCxnSpPr>
          <p:nvPr/>
        </p:nvCxnSpPr>
        <p:spPr>
          <a:xfrm flipH="1">
            <a:off x="6095999" y="2107474"/>
            <a:ext cx="1262744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D5E364-C003-D54B-B2DA-B7FF95925FC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323804" y="4108269"/>
            <a:ext cx="1772195" cy="89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971A74-8D3D-9D40-B571-F5101D24FD53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flipH="1" flipV="1">
            <a:off x="6095999" y="4108269"/>
            <a:ext cx="1493520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530184-D70C-3448-BE5F-24CC363BE2BB}"/>
              </a:ext>
            </a:extLst>
          </p:cNvPr>
          <p:cNvCxnSpPr>
            <a:stCxn id="12" idx="1"/>
            <a:endCxn id="2" idx="4"/>
          </p:cNvCxnSpPr>
          <p:nvPr/>
        </p:nvCxnSpPr>
        <p:spPr>
          <a:xfrm flipH="1">
            <a:off x="7654834" y="2769325"/>
            <a:ext cx="1981199" cy="8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C6C09D-F705-7C46-8785-67BB5499EBA5}"/>
              </a:ext>
            </a:extLst>
          </p:cNvPr>
          <p:cNvCxnSpPr>
            <a:stCxn id="16" idx="1"/>
            <a:endCxn id="2" idx="4"/>
          </p:cNvCxnSpPr>
          <p:nvPr/>
        </p:nvCxnSpPr>
        <p:spPr>
          <a:xfrm flipH="1" flipV="1">
            <a:off x="7654834" y="3577046"/>
            <a:ext cx="1981200" cy="71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CF688F-B79E-F14B-9ACB-7285D9C9222B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5442857" y="2107474"/>
            <a:ext cx="653142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F9285C-F982-604F-8708-93CFE179C74D}"/>
              </a:ext>
            </a:extLst>
          </p:cNvPr>
          <p:cNvCxnSpPr/>
          <p:nvPr/>
        </p:nvCxnSpPr>
        <p:spPr>
          <a:xfrm flipV="1">
            <a:off x="6095999" y="2107474"/>
            <a:ext cx="557346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1197F3-D535-6043-BF77-9A0385A137E4}"/>
              </a:ext>
            </a:extLst>
          </p:cNvPr>
          <p:cNvCxnSpPr/>
          <p:nvPr/>
        </p:nvCxnSpPr>
        <p:spPr>
          <a:xfrm flipV="1">
            <a:off x="7680961" y="3107872"/>
            <a:ext cx="1955072" cy="46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64B65E-C650-D94E-9609-E5D45A29E4F2}"/>
              </a:ext>
            </a:extLst>
          </p:cNvPr>
          <p:cNvCxnSpPr/>
          <p:nvPr/>
        </p:nvCxnSpPr>
        <p:spPr>
          <a:xfrm>
            <a:off x="7691846" y="3577046"/>
            <a:ext cx="1944187" cy="35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48DC21-F3E2-A442-98B8-A0C0617E07EE}"/>
              </a:ext>
            </a:extLst>
          </p:cNvPr>
          <p:cNvCxnSpPr>
            <a:stCxn id="14" idx="0"/>
          </p:cNvCxnSpPr>
          <p:nvPr/>
        </p:nvCxnSpPr>
        <p:spPr>
          <a:xfrm flipV="1">
            <a:off x="4315096" y="4108269"/>
            <a:ext cx="1223557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FB30DD-E50C-1449-971D-0AE93318B78D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6653345" y="4088130"/>
            <a:ext cx="936174" cy="95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2E419B-DAAA-5E45-BD14-A02C8CD8E4ED}"/>
              </a:ext>
            </a:extLst>
          </p:cNvPr>
          <p:cNvCxnSpPr>
            <a:stCxn id="2" idx="2"/>
          </p:cNvCxnSpPr>
          <p:nvPr/>
        </p:nvCxnSpPr>
        <p:spPr>
          <a:xfrm flipH="1">
            <a:off x="2420983" y="3577046"/>
            <a:ext cx="2116181" cy="38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C2AAF7-0296-E747-8AB9-8538E6D4D94D}"/>
              </a:ext>
            </a:extLst>
          </p:cNvPr>
          <p:cNvCxnSpPr/>
          <p:nvPr/>
        </p:nvCxnSpPr>
        <p:spPr>
          <a:xfrm flipH="1" flipV="1">
            <a:off x="2484121" y="3107872"/>
            <a:ext cx="2053043" cy="50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B9A8FB-1178-7742-B305-8262B05C7EE8}"/>
              </a:ext>
            </a:extLst>
          </p:cNvPr>
          <p:cNvSpPr txBox="1"/>
          <p:nvPr/>
        </p:nvSpPr>
        <p:spPr>
          <a:xfrm>
            <a:off x="8804366" y="783772"/>
            <a:ext cx="299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Application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93598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3E99F018-D108-124E-9C0A-995B6586E45D}"/>
              </a:ext>
            </a:extLst>
          </p:cNvPr>
          <p:cNvSpPr/>
          <p:nvPr/>
        </p:nvSpPr>
        <p:spPr>
          <a:xfrm>
            <a:off x="8786949" y="1602377"/>
            <a:ext cx="2830285" cy="43804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1FD666D-0FCF-2449-83D7-EA445FCD8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00326"/>
              </p:ext>
            </p:extLst>
          </p:nvPr>
        </p:nvGraphicFramePr>
        <p:xfrm>
          <a:off x="8972731" y="2687320"/>
          <a:ext cx="2008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592">
                  <a:extLst>
                    <a:ext uri="{9D8B030D-6E8A-4147-A177-3AD203B41FA5}">
                      <a16:colId xmlns:a16="http://schemas.microsoft.com/office/drawing/2014/main" val="3872379514"/>
                    </a:ext>
                  </a:extLst>
                </a:gridCol>
                <a:gridCol w="669592">
                  <a:extLst>
                    <a:ext uri="{9D8B030D-6E8A-4147-A177-3AD203B41FA5}">
                      <a16:colId xmlns:a16="http://schemas.microsoft.com/office/drawing/2014/main" val="2972590580"/>
                    </a:ext>
                  </a:extLst>
                </a:gridCol>
                <a:gridCol w="669592">
                  <a:extLst>
                    <a:ext uri="{9D8B030D-6E8A-4147-A177-3AD203B41FA5}">
                      <a16:colId xmlns:a16="http://schemas.microsoft.com/office/drawing/2014/main" val="194738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9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824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DE85E80-674C-5145-8E6D-0B9A4374458A}"/>
              </a:ext>
            </a:extLst>
          </p:cNvPr>
          <p:cNvSpPr/>
          <p:nvPr/>
        </p:nvSpPr>
        <p:spPr>
          <a:xfrm>
            <a:off x="448492" y="1436914"/>
            <a:ext cx="5913120" cy="4929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7D20C-5EF8-A943-BCFC-846816EF5544}"/>
              </a:ext>
            </a:extLst>
          </p:cNvPr>
          <p:cNvSpPr txBox="1"/>
          <p:nvPr/>
        </p:nvSpPr>
        <p:spPr>
          <a:xfrm>
            <a:off x="940526" y="670560"/>
            <a:ext cx="464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Using EF Core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B4F361E-88B9-EC42-8B16-228D052B3EB5}"/>
              </a:ext>
            </a:extLst>
          </p:cNvPr>
          <p:cNvSpPr/>
          <p:nvPr/>
        </p:nvSpPr>
        <p:spPr>
          <a:xfrm>
            <a:off x="6479177" y="3058160"/>
            <a:ext cx="2087880" cy="6081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C2202D-AF6F-3743-ADC9-E72C574C55CF}"/>
              </a:ext>
            </a:extLst>
          </p:cNvPr>
          <p:cNvSpPr/>
          <p:nvPr/>
        </p:nvSpPr>
        <p:spPr>
          <a:xfrm>
            <a:off x="3405052" y="2420983"/>
            <a:ext cx="2778034" cy="3396343"/>
          </a:xfrm>
          <a:prstGeom prst="roundRect">
            <a:avLst>
              <a:gd name="adj" fmla="val 4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F3E54-122B-1040-AAF0-7C473DC2B934}"/>
              </a:ext>
            </a:extLst>
          </p:cNvPr>
          <p:cNvSpPr txBox="1"/>
          <p:nvPr/>
        </p:nvSpPr>
        <p:spPr>
          <a:xfrm>
            <a:off x="3535680" y="1846217"/>
            <a:ext cx="23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DbSet</a:t>
            </a:r>
            <a:r>
              <a:rPr lang="en-US" dirty="0"/>
              <a:t> Cursor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CDA4C3C-04A3-D54A-8D38-179B541A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04991"/>
              </p:ext>
            </p:extLst>
          </p:nvPr>
        </p:nvGraphicFramePr>
        <p:xfrm>
          <a:off x="3679372" y="3110693"/>
          <a:ext cx="2246808" cy="1098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36">
                  <a:extLst>
                    <a:ext uri="{9D8B030D-6E8A-4147-A177-3AD203B41FA5}">
                      <a16:colId xmlns:a16="http://schemas.microsoft.com/office/drawing/2014/main" val="3872379514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2972590580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1947381168"/>
                    </a:ext>
                  </a:extLst>
                </a:gridCol>
              </a:tblGrid>
              <a:tr h="5493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99453"/>
                  </a:ext>
                </a:extLst>
              </a:tr>
              <a:tr h="5493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824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817AC9-7A23-224C-9DC1-1E31282834B3}"/>
              </a:ext>
            </a:extLst>
          </p:cNvPr>
          <p:cNvSpPr txBox="1"/>
          <p:nvPr/>
        </p:nvSpPr>
        <p:spPr>
          <a:xfrm>
            <a:off x="3796937" y="2551611"/>
            <a:ext cx="22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Set with Original 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D6DF5-7ABE-C749-BBA3-837E3A17A4E4}"/>
              </a:ext>
            </a:extLst>
          </p:cNvPr>
          <p:cNvSpPr/>
          <p:nvPr/>
        </p:nvSpPr>
        <p:spPr>
          <a:xfrm>
            <a:off x="696686" y="2922896"/>
            <a:ext cx="1918065" cy="197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E90117D-421E-AE45-9EF8-DE1F8C2D6CDD}"/>
              </a:ext>
            </a:extLst>
          </p:cNvPr>
          <p:cNvCxnSpPr>
            <a:stCxn id="11" idx="3"/>
          </p:cNvCxnSpPr>
          <p:nvPr/>
        </p:nvCxnSpPr>
        <p:spPr>
          <a:xfrm flipV="1">
            <a:off x="2614751" y="3901440"/>
            <a:ext cx="1064621" cy="71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A1ED584-C115-0E42-8A0A-A7CB236FA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61892"/>
              </p:ext>
            </p:extLst>
          </p:nvPr>
        </p:nvGraphicFramePr>
        <p:xfrm>
          <a:off x="3679372" y="4607549"/>
          <a:ext cx="2246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36">
                  <a:extLst>
                    <a:ext uri="{9D8B030D-6E8A-4147-A177-3AD203B41FA5}">
                      <a16:colId xmlns:a16="http://schemas.microsoft.com/office/drawing/2014/main" val="334522392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1545141396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4124171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35138"/>
                  </a:ext>
                </a:extLst>
              </a:tr>
            </a:tbl>
          </a:graphicData>
        </a:graphic>
      </p:graphicFrame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EF715136-C856-574F-98F4-07C9656D68F1}"/>
              </a:ext>
            </a:extLst>
          </p:cNvPr>
          <p:cNvSpPr/>
          <p:nvPr/>
        </p:nvSpPr>
        <p:spPr>
          <a:xfrm rot="10800000" flipH="1">
            <a:off x="3376749" y="3951250"/>
            <a:ext cx="302623" cy="10020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21EA56C-0F6F-844B-939C-D9C852450027}"/>
              </a:ext>
            </a:extLst>
          </p:cNvPr>
          <p:cNvSpPr/>
          <p:nvPr/>
        </p:nvSpPr>
        <p:spPr>
          <a:xfrm>
            <a:off x="6402978" y="4182011"/>
            <a:ext cx="2281644" cy="83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3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DB7E2C-839B-094E-A78E-82D0748CD571}"/>
              </a:ext>
            </a:extLst>
          </p:cNvPr>
          <p:cNvSpPr/>
          <p:nvPr/>
        </p:nvSpPr>
        <p:spPr>
          <a:xfrm>
            <a:off x="531224" y="966651"/>
            <a:ext cx="8987246" cy="5451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3088B-2A4C-3C45-B598-18319ED73C72}"/>
              </a:ext>
            </a:extLst>
          </p:cNvPr>
          <p:cNvSpPr txBox="1"/>
          <p:nvPr/>
        </p:nvSpPr>
        <p:spPr>
          <a:xfrm>
            <a:off x="531223" y="139337"/>
            <a:ext cx="86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 Thread aka UI Thread that loads and executes the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852F40-3A1C-4F41-9867-36BEC6D9772C}"/>
              </a:ext>
            </a:extLst>
          </p:cNvPr>
          <p:cNvSpPr/>
          <p:nvPr/>
        </p:nvSpPr>
        <p:spPr>
          <a:xfrm>
            <a:off x="1038496" y="1239730"/>
            <a:ext cx="2586446" cy="4873228"/>
          </a:xfrm>
          <a:prstGeom prst="roundRect">
            <a:avLst>
              <a:gd name="adj" fmla="val 827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6FF96-44B8-9E44-859A-CBF3B532058B}"/>
              </a:ext>
            </a:extLst>
          </p:cNvPr>
          <p:cNvSpPr txBox="1"/>
          <p:nvPr/>
        </p:nvSpPr>
        <p:spPr>
          <a:xfrm>
            <a:off x="1358537" y="1506583"/>
            <a:ext cx="18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Component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EEEDAD-C6F5-0844-9D41-F559C907A395}"/>
              </a:ext>
            </a:extLst>
          </p:cNvPr>
          <p:cNvSpPr/>
          <p:nvPr/>
        </p:nvSpPr>
        <p:spPr>
          <a:xfrm>
            <a:off x="4946469" y="1335983"/>
            <a:ext cx="1680754" cy="106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58E18-091D-DA47-A085-AA56E108D387}"/>
              </a:ext>
            </a:extLst>
          </p:cNvPr>
          <p:cNvSpPr/>
          <p:nvPr/>
        </p:nvSpPr>
        <p:spPr>
          <a:xfrm>
            <a:off x="7341326" y="1335983"/>
            <a:ext cx="1846217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Obj</a:t>
            </a:r>
          </a:p>
          <a:p>
            <a:pPr algn="ctr"/>
            <a:r>
              <a:rPr lang="en-US" dirty="0"/>
              <a:t>HTTP Calls</a:t>
            </a: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4A118AFC-A30E-4C47-88B8-0F0F27733514}"/>
              </a:ext>
            </a:extLst>
          </p:cNvPr>
          <p:cNvSpPr/>
          <p:nvPr/>
        </p:nvSpPr>
        <p:spPr>
          <a:xfrm>
            <a:off x="6627223" y="1611086"/>
            <a:ext cx="714103" cy="2586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41DDE027-E4E8-6C42-9D0D-410E366A806F}"/>
              </a:ext>
            </a:extLst>
          </p:cNvPr>
          <p:cNvSpPr/>
          <p:nvPr/>
        </p:nvSpPr>
        <p:spPr>
          <a:xfrm rot="10800000">
            <a:off x="6627222" y="2015533"/>
            <a:ext cx="714103" cy="2586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AEAD-37FE-734A-9DF6-1F7A9D7FD5CA}"/>
              </a:ext>
            </a:extLst>
          </p:cNvPr>
          <p:cNvCxnSpPr>
            <a:endCxn id="6" idx="1"/>
          </p:cNvCxnSpPr>
          <p:nvPr/>
        </p:nvCxnSpPr>
        <p:spPr>
          <a:xfrm flipV="1">
            <a:off x="3679371" y="1869775"/>
            <a:ext cx="1267098" cy="42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7FBEED-D630-CE4D-B3C1-93A93F02264D}"/>
              </a:ext>
            </a:extLst>
          </p:cNvPr>
          <p:cNvCxnSpPr>
            <a:stCxn id="6" idx="1"/>
          </p:cNvCxnSpPr>
          <p:nvPr/>
        </p:nvCxnSpPr>
        <p:spPr>
          <a:xfrm flipH="1">
            <a:off x="3668485" y="1869775"/>
            <a:ext cx="1277984" cy="90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A05E5D7C-BE9C-024A-8FB6-0F40ABA15FBD}"/>
              </a:ext>
            </a:extLst>
          </p:cNvPr>
          <p:cNvSpPr/>
          <p:nvPr/>
        </p:nvSpPr>
        <p:spPr>
          <a:xfrm>
            <a:off x="75111" y="1335983"/>
            <a:ext cx="952499" cy="475130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7CAC2-1E28-E647-B5B6-8BA663DD00A7}"/>
              </a:ext>
            </a:extLst>
          </p:cNvPr>
          <p:cNvSpPr txBox="1"/>
          <p:nvPr/>
        </p:nvSpPr>
        <p:spPr>
          <a:xfrm>
            <a:off x="148046" y="966651"/>
            <a:ext cx="121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89D9A0B-AF15-6343-B86D-0EA2613F2649}"/>
              </a:ext>
            </a:extLst>
          </p:cNvPr>
          <p:cNvSpPr/>
          <p:nvPr/>
        </p:nvSpPr>
        <p:spPr>
          <a:xfrm>
            <a:off x="1236617" y="2403566"/>
            <a:ext cx="2172789" cy="1025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Is loaded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0E1CCEDD-E36E-FB4B-99FA-DA8C23580253}"/>
              </a:ext>
            </a:extLst>
          </p:cNvPr>
          <p:cNvSpPr/>
          <p:nvPr/>
        </p:nvSpPr>
        <p:spPr>
          <a:xfrm>
            <a:off x="2173605" y="2028846"/>
            <a:ext cx="246017" cy="3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B17642F-0B7B-2145-B724-4172758179D7}"/>
              </a:ext>
            </a:extLst>
          </p:cNvPr>
          <p:cNvSpPr/>
          <p:nvPr/>
        </p:nvSpPr>
        <p:spPr>
          <a:xfrm>
            <a:off x="4946469" y="2963986"/>
            <a:ext cx="1680754" cy="106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73AE8-D2B0-764D-BDCF-DBF539F9003E}"/>
              </a:ext>
            </a:extLst>
          </p:cNvPr>
          <p:cNvCxnSpPr/>
          <p:nvPr/>
        </p:nvCxnSpPr>
        <p:spPr>
          <a:xfrm>
            <a:off x="3657600" y="3452448"/>
            <a:ext cx="128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A8D030-72D2-E84B-B978-6167908A3A48}"/>
              </a:ext>
            </a:extLst>
          </p:cNvPr>
          <p:cNvCxnSpPr>
            <a:stCxn id="18" idx="1"/>
          </p:cNvCxnSpPr>
          <p:nvPr/>
        </p:nvCxnSpPr>
        <p:spPr>
          <a:xfrm flipH="1">
            <a:off x="3657600" y="3497778"/>
            <a:ext cx="1288869" cy="53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3C0141F-8885-8D45-8818-2EA58A3EFE6C}"/>
              </a:ext>
            </a:extLst>
          </p:cNvPr>
          <p:cNvSpPr/>
          <p:nvPr/>
        </p:nvSpPr>
        <p:spPr>
          <a:xfrm>
            <a:off x="1149533" y="3692434"/>
            <a:ext cx="2259874" cy="106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Is Loaded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C9A91EF-262C-6049-AEAB-2315D88859D7}"/>
              </a:ext>
            </a:extLst>
          </p:cNvPr>
          <p:cNvSpPr/>
          <p:nvPr/>
        </p:nvSpPr>
        <p:spPr>
          <a:xfrm>
            <a:off x="1158240" y="2274221"/>
            <a:ext cx="78377" cy="1460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CBBC7-ACD0-5848-B884-74C0F4356BFD}"/>
              </a:ext>
            </a:extLst>
          </p:cNvPr>
          <p:cNvSpPr txBox="1"/>
          <p:nvPr/>
        </p:nvSpPr>
        <p:spPr>
          <a:xfrm>
            <a:off x="9469215" y="253119"/>
            <a:ext cx="224681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Cycle</a:t>
            </a:r>
          </a:p>
          <a:p>
            <a:r>
              <a:rPr lang="en-US" dirty="0"/>
              <a:t>getDefaultProps</a:t>
            </a:r>
          </a:p>
          <a:p>
            <a:r>
              <a:rPr lang="en-US" dirty="0"/>
              <a:t>getInitialState</a:t>
            </a:r>
          </a:p>
          <a:p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Render</a:t>
            </a:r>
          </a:p>
          <a:p>
            <a:r>
              <a:rPr lang="en-US" dirty="0"/>
              <a:t>ComponentDidMount</a:t>
            </a:r>
          </a:p>
          <a:p>
            <a:endParaRPr lang="en-US" dirty="0"/>
          </a:p>
          <a:p>
            <a:r>
              <a:rPr lang="en-US" dirty="0"/>
              <a:t>Second Cycle</a:t>
            </a:r>
          </a:p>
          <a:p>
            <a:r>
              <a:rPr lang="en-US" dirty="0" err="1"/>
              <a:t>PropChanges</a:t>
            </a:r>
            <a:endParaRPr lang="en-US" dirty="0"/>
          </a:p>
          <a:p>
            <a:r>
              <a:rPr lang="en-US" dirty="0" err="1"/>
              <a:t>shouldComponentUpdate</a:t>
            </a:r>
            <a:endParaRPr lang="en-US" dirty="0"/>
          </a:p>
          <a:p>
            <a:r>
              <a:rPr lang="en-US" dirty="0"/>
              <a:t>Render</a:t>
            </a:r>
          </a:p>
          <a:p>
            <a:r>
              <a:rPr lang="en-US" dirty="0" err="1"/>
              <a:t>CompoentDidUpdate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Third Cycle</a:t>
            </a:r>
          </a:p>
          <a:p>
            <a:r>
              <a:rPr lang="en-US" dirty="0" err="1"/>
              <a:t>StateChanges</a:t>
            </a:r>
            <a:endParaRPr lang="en-US" dirty="0"/>
          </a:p>
          <a:p>
            <a:r>
              <a:rPr lang="en-US" dirty="0" err="1"/>
              <a:t>shouldComponentUpdate</a:t>
            </a:r>
            <a:endParaRPr lang="en-US" dirty="0"/>
          </a:p>
          <a:p>
            <a:r>
              <a:rPr lang="en-US" dirty="0"/>
              <a:t>Render</a:t>
            </a:r>
          </a:p>
          <a:p>
            <a:r>
              <a:rPr lang="en-US" dirty="0" err="1"/>
              <a:t>CompoentDidUpdate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COmponentEillUnmount</a:t>
            </a:r>
            <a:endParaRPr lang="en-US" dirty="0"/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5F4C840A-4C33-8B49-8B3A-DAF42F1A2056}"/>
              </a:ext>
            </a:extLst>
          </p:cNvPr>
          <p:cNvSpPr/>
          <p:nvPr/>
        </p:nvSpPr>
        <p:spPr>
          <a:xfrm>
            <a:off x="6303649" y="4307320"/>
            <a:ext cx="1680754" cy="427003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B94405EE-7FA3-D148-A9A7-81D28BA3D45B}"/>
              </a:ext>
            </a:extLst>
          </p:cNvPr>
          <p:cNvSpPr/>
          <p:nvPr/>
        </p:nvSpPr>
        <p:spPr>
          <a:xfrm rot="10800000">
            <a:off x="6268818" y="5192305"/>
            <a:ext cx="1680754" cy="427003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02ED44-0F1E-384A-8559-833A9485B854}"/>
              </a:ext>
            </a:extLst>
          </p:cNvPr>
          <p:cNvSpPr txBox="1"/>
          <p:nvPr/>
        </p:nvSpPr>
        <p:spPr>
          <a:xfrm>
            <a:off x="5923184" y="4734323"/>
            <a:ext cx="275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shouldComponentUpdate</a:t>
            </a:r>
            <a:endParaRPr lang="en-US" dirty="0"/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0EFD1BE6-247C-8540-BFE9-9A1E344FF754}"/>
              </a:ext>
            </a:extLst>
          </p:cNvPr>
          <p:cNvSpPr/>
          <p:nvPr/>
        </p:nvSpPr>
        <p:spPr>
          <a:xfrm>
            <a:off x="2785382" y="2046515"/>
            <a:ext cx="375829" cy="542932"/>
          </a:xfrm>
          <a:prstGeom prst="utur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U-turn Arrow 32">
            <a:extLst>
              <a:ext uri="{FF2B5EF4-FFF2-40B4-BE49-F238E27FC236}">
                <a16:creationId xmlns:a16="http://schemas.microsoft.com/office/drawing/2014/main" id="{26C89470-C8D2-8445-ABD4-DA9CF21CB619}"/>
              </a:ext>
            </a:extLst>
          </p:cNvPr>
          <p:cNvSpPr/>
          <p:nvPr/>
        </p:nvSpPr>
        <p:spPr>
          <a:xfrm>
            <a:off x="2785381" y="3452448"/>
            <a:ext cx="375829" cy="5429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22895"/>
              <a:gd name="adj5" fmla="val 7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E1C8E09-EC42-434F-8330-476401CBF17A}"/>
              </a:ext>
            </a:extLst>
          </p:cNvPr>
          <p:cNvSpPr/>
          <p:nvPr/>
        </p:nvSpPr>
        <p:spPr>
          <a:xfrm>
            <a:off x="1431471" y="5246914"/>
            <a:ext cx="1572986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</a:t>
            </a:r>
            <a:r>
              <a:rPr lang="en-US" dirty="0"/>
              <a:t>-&gt; Click Event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09257B-B2CA-4645-9814-5672CEF7B7A9}"/>
              </a:ext>
            </a:extLst>
          </p:cNvPr>
          <p:cNvCxnSpPr/>
          <p:nvPr/>
        </p:nvCxnSpPr>
        <p:spPr>
          <a:xfrm>
            <a:off x="2878179" y="5488577"/>
            <a:ext cx="1434741" cy="12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5B7FBB-1DF1-3442-A8CF-B901B92318F3}"/>
              </a:ext>
            </a:extLst>
          </p:cNvPr>
          <p:cNvSpPr txBox="1"/>
          <p:nvPr/>
        </p:nvSpPr>
        <p:spPr>
          <a:xfrm>
            <a:off x="3835590" y="5502101"/>
            <a:ext cx="4134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State  of the </a:t>
            </a:r>
            <a:r>
              <a:rPr lang="en-US" dirty="0" err="1"/>
              <a:t>RootComponent</a:t>
            </a:r>
            <a:endParaRPr lang="en-US" dirty="0"/>
          </a:p>
          <a:p>
            <a:r>
              <a:rPr lang="en-US" dirty="0"/>
              <a:t>Will call ‘</a:t>
            </a:r>
            <a:r>
              <a:rPr lang="en-US" dirty="0" err="1"/>
              <a:t>shouldComponentUpdate</a:t>
            </a:r>
            <a:r>
              <a:rPr lang="en-US" dirty="0"/>
              <a:t>’ for whole DOM Tree</a:t>
            </a:r>
          </a:p>
        </p:txBody>
      </p:sp>
      <p:sp>
        <p:nvSpPr>
          <p:cNvPr id="38" name="U-turn Arrow 37">
            <a:extLst>
              <a:ext uri="{FF2B5EF4-FFF2-40B4-BE49-F238E27FC236}">
                <a16:creationId xmlns:a16="http://schemas.microsoft.com/office/drawing/2014/main" id="{893BB801-B78B-8A4A-92F5-D06A623F73E1}"/>
              </a:ext>
            </a:extLst>
          </p:cNvPr>
          <p:cNvSpPr/>
          <p:nvPr/>
        </p:nvSpPr>
        <p:spPr>
          <a:xfrm rot="5400000">
            <a:off x="3489691" y="4987229"/>
            <a:ext cx="375829" cy="5429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B3616E-C7CF-4541-B6E9-D46BD97D59C7}"/>
              </a:ext>
            </a:extLst>
          </p:cNvPr>
          <p:cNvCxnSpPr>
            <a:stCxn id="31" idx="1"/>
            <a:endCxn id="32" idx="2"/>
          </p:cNvCxnSpPr>
          <p:nvPr/>
        </p:nvCxnSpPr>
        <p:spPr>
          <a:xfrm flipH="1" flipV="1">
            <a:off x="3161211" y="2359757"/>
            <a:ext cx="2761973" cy="2559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F35A20-1240-0A4F-8B05-172AECDBDE6A}"/>
              </a:ext>
            </a:extLst>
          </p:cNvPr>
          <p:cNvCxnSpPr>
            <a:stCxn id="31" idx="1"/>
            <a:endCxn id="23" idx="3"/>
          </p:cNvCxnSpPr>
          <p:nvPr/>
        </p:nvCxnSpPr>
        <p:spPr>
          <a:xfrm flipH="1" flipV="1">
            <a:off x="3409407" y="4226226"/>
            <a:ext cx="2513777" cy="692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63D6E1-6FCD-914D-BEAB-C071D1874ABC}"/>
              </a:ext>
            </a:extLst>
          </p:cNvPr>
          <p:cNvCxnSpPr>
            <a:stCxn id="31" idx="1"/>
            <a:endCxn id="38" idx="3"/>
          </p:cNvCxnSpPr>
          <p:nvPr/>
        </p:nvCxnSpPr>
        <p:spPr>
          <a:xfrm flipH="1">
            <a:off x="3949072" y="4918989"/>
            <a:ext cx="1974112" cy="316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1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093EE90-AA64-2748-9E25-33BFBD3AE06B}"/>
              </a:ext>
            </a:extLst>
          </p:cNvPr>
          <p:cNvSpPr/>
          <p:nvPr/>
        </p:nvSpPr>
        <p:spPr>
          <a:xfrm>
            <a:off x="923109" y="3143794"/>
            <a:ext cx="10659291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Service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39C65A2A-3DC2-EA41-821A-60D8F2E7F6C8}"/>
              </a:ext>
            </a:extLst>
          </p:cNvPr>
          <p:cNvSpPr/>
          <p:nvPr/>
        </p:nvSpPr>
        <p:spPr>
          <a:xfrm>
            <a:off x="990601" y="5120639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D4748F28-10C0-0A43-BFF4-B391C1E3FD6B}"/>
              </a:ext>
            </a:extLst>
          </p:cNvPr>
          <p:cNvSpPr/>
          <p:nvPr/>
        </p:nvSpPr>
        <p:spPr>
          <a:xfrm>
            <a:off x="3862252" y="5120639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323D6860-DF4F-B94B-ADEE-6D7E67FB2580}"/>
              </a:ext>
            </a:extLst>
          </p:cNvPr>
          <p:cNvSpPr/>
          <p:nvPr/>
        </p:nvSpPr>
        <p:spPr>
          <a:xfrm>
            <a:off x="6827519" y="5120640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3D13FDE-4BB4-3440-AB32-92B4A2F259A3}"/>
              </a:ext>
            </a:extLst>
          </p:cNvPr>
          <p:cNvSpPr/>
          <p:nvPr/>
        </p:nvSpPr>
        <p:spPr>
          <a:xfrm>
            <a:off x="9605554" y="5016137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21585DBD-7D99-CB4A-A9BA-857DE66DE48C}"/>
              </a:ext>
            </a:extLst>
          </p:cNvPr>
          <p:cNvSpPr/>
          <p:nvPr/>
        </p:nvSpPr>
        <p:spPr>
          <a:xfrm>
            <a:off x="5839099" y="2499360"/>
            <a:ext cx="561702" cy="6444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7F4283-8963-4742-9223-ECD39C5E8483}"/>
              </a:ext>
            </a:extLst>
          </p:cNvPr>
          <p:cNvSpPr/>
          <p:nvPr/>
        </p:nvSpPr>
        <p:spPr>
          <a:xfrm>
            <a:off x="801189" y="557349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FAF982B-822F-CB49-AB37-AFC4664633C0}"/>
              </a:ext>
            </a:extLst>
          </p:cNvPr>
          <p:cNvSpPr/>
          <p:nvPr/>
        </p:nvSpPr>
        <p:spPr>
          <a:xfrm>
            <a:off x="2660469" y="557349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93B5E73-E217-994F-B9D9-0E39E3315FBA}"/>
              </a:ext>
            </a:extLst>
          </p:cNvPr>
          <p:cNvSpPr/>
          <p:nvPr/>
        </p:nvSpPr>
        <p:spPr>
          <a:xfrm>
            <a:off x="4410893" y="557349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DF1152-2BD9-C744-82E4-2181E9B90682}"/>
              </a:ext>
            </a:extLst>
          </p:cNvPr>
          <p:cNvSpPr/>
          <p:nvPr/>
        </p:nvSpPr>
        <p:spPr>
          <a:xfrm>
            <a:off x="6252754" y="557349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CBF0DA-AE2C-A140-9724-9144549F3787}"/>
              </a:ext>
            </a:extLst>
          </p:cNvPr>
          <p:cNvSpPr/>
          <p:nvPr/>
        </p:nvSpPr>
        <p:spPr>
          <a:xfrm>
            <a:off x="8090262" y="557349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93F36DE-5EFA-0F4F-9827-C0CCB2B52200}"/>
              </a:ext>
            </a:extLst>
          </p:cNvPr>
          <p:cNvSpPr/>
          <p:nvPr/>
        </p:nvSpPr>
        <p:spPr>
          <a:xfrm>
            <a:off x="9962606" y="522515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8D8134-FA23-2A4E-9796-AEEC8749E521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1515292" y="1384663"/>
            <a:ext cx="4604658" cy="111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0F3EB-0CA4-554D-A14D-388E1EFA665B}"/>
              </a:ext>
            </a:extLst>
          </p:cNvPr>
          <p:cNvSpPr/>
          <p:nvPr/>
        </p:nvSpPr>
        <p:spPr>
          <a:xfrm>
            <a:off x="1793966" y="4537166"/>
            <a:ext cx="365760" cy="644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2130D061-BCF8-8D4E-9097-73093A390021}"/>
              </a:ext>
            </a:extLst>
          </p:cNvPr>
          <p:cNvSpPr/>
          <p:nvPr/>
        </p:nvSpPr>
        <p:spPr>
          <a:xfrm>
            <a:off x="4714603" y="4537166"/>
            <a:ext cx="365760" cy="644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A10F1342-847E-6B4A-8044-DBF8A6D40FB8}"/>
              </a:ext>
            </a:extLst>
          </p:cNvPr>
          <p:cNvSpPr/>
          <p:nvPr/>
        </p:nvSpPr>
        <p:spPr>
          <a:xfrm>
            <a:off x="7586254" y="4515395"/>
            <a:ext cx="365760" cy="644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9C294612-5BA0-BB4F-A2AB-6ECD2A3FC9B6}"/>
              </a:ext>
            </a:extLst>
          </p:cNvPr>
          <p:cNvSpPr/>
          <p:nvPr/>
        </p:nvSpPr>
        <p:spPr>
          <a:xfrm>
            <a:off x="10493828" y="4476205"/>
            <a:ext cx="365760" cy="644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5EB027-D7B4-3240-93B2-906B0C6A9EB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1356361" y="1384663"/>
            <a:ext cx="4763589" cy="111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A619C3-7F93-5042-AFDA-11E1B175F551}"/>
              </a:ext>
            </a:extLst>
          </p:cNvPr>
          <p:cNvSpPr txBox="1"/>
          <p:nvPr/>
        </p:nvSpPr>
        <p:spPr>
          <a:xfrm>
            <a:off x="6662057" y="2499360"/>
            <a:ext cx="3648892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192.168.10.90</a:t>
            </a:r>
          </a:p>
        </p:txBody>
      </p:sp>
      <p:sp>
        <p:nvSpPr>
          <p:cNvPr id="23" name="&quot;No&quot; Symbol 22">
            <a:extLst>
              <a:ext uri="{FF2B5EF4-FFF2-40B4-BE49-F238E27FC236}">
                <a16:creationId xmlns:a16="http://schemas.microsoft.com/office/drawing/2014/main" id="{2FFE8427-64C5-5C4A-A7F7-B93C479DC1D5}"/>
              </a:ext>
            </a:extLst>
          </p:cNvPr>
          <p:cNvSpPr/>
          <p:nvPr/>
        </p:nvSpPr>
        <p:spPr>
          <a:xfrm>
            <a:off x="5477691" y="2412274"/>
            <a:ext cx="1349828" cy="1367246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16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BFA2573D-CB49-354C-BB73-7A1C0F6CC6A0}"/>
              </a:ext>
            </a:extLst>
          </p:cNvPr>
          <p:cNvSpPr/>
          <p:nvPr/>
        </p:nvSpPr>
        <p:spPr>
          <a:xfrm>
            <a:off x="990601" y="5120639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A88C498A-14BF-354F-9BCD-F2B33D17E196}"/>
              </a:ext>
            </a:extLst>
          </p:cNvPr>
          <p:cNvSpPr/>
          <p:nvPr/>
        </p:nvSpPr>
        <p:spPr>
          <a:xfrm>
            <a:off x="3862252" y="5120639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3666916D-50EC-3B44-991C-E24F14265DAA}"/>
              </a:ext>
            </a:extLst>
          </p:cNvPr>
          <p:cNvSpPr/>
          <p:nvPr/>
        </p:nvSpPr>
        <p:spPr>
          <a:xfrm>
            <a:off x="6827519" y="5120640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44BB8EB4-AC84-6644-A66E-B197CEC7A1E1}"/>
              </a:ext>
            </a:extLst>
          </p:cNvPr>
          <p:cNvSpPr/>
          <p:nvPr/>
        </p:nvSpPr>
        <p:spPr>
          <a:xfrm>
            <a:off x="9605554" y="5016137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3759C8-B599-6443-B34C-97EC1D3BF3AF}"/>
              </a:ext>
            </a:extLst>
          </p:cNvPr>
          <p:cNvSpPr/>
          <p:nvPr/>
        </p:nvSpPr>
        <p:spPr>
          <a:xfrm>
            <a:off x="757647" y="1241874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6952EE5-5FA0-0E4B-8853-3F4776757ECC}"/>
              </a:ext>
            </a:extLst>
          </p:cNvPr>
          <p:cNvSpPr/>
          <p:nvPr/>
        </p:nvSpPr>
        <p:spPr>
          <a:xfrm>
            <a:off x="2616927" y="1241874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7D26120-8B26-1243-8ABD-E99EFA89EA1A}"/>
              </a:ext>
            </a:extLst>
          </p:cNvPr>
          <p:cNvSpPr/>
          <p:nvPr/>
        </p:nvSpPr>
        <p:spPr>
          <a:xfrm>
            <a:off x="4367351" y="1241874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832B0C-F0D8-CE40-A1F5-9127A1C4CBB2}"/>
              </a:ext>
            </a:extLst>
          </p:cNvPr>
          <p:cNvSpPr/>
          <p:nvPr/>
        </p:nvSpPr>
        <p:spPr>
          <a:xfrm>
            <a:off x="6209212" y="1241874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F57724C-E7C7-7949-9CF4-5F0AD3FB4C29}"/>
              </a:ext>
            </a:extLst>
          </p:cNvPr>
          <p:cNvSpPr/>
          <p:nvPr/>
        </p:nvSpPr>
        <p:spPr>
          <a:xfrm>
            <a:off x="8046720" y="1241874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1A73BB-6EE7-1144-BF12-75368FE276E3}"/>
              </a:ext>
            </a:extLst>
          </p:cNvPr>
          <p:cNvSpPr/>
          <p:nvPr/>
        </p:nvSpPr>
        <p:spPr>
          <a:xfrm>
            <a:off x="9919064" y="1207040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E85A6B-BB3A-834A-983D-EDAD7444BF30}"/>
              </a:ext>
            </a:extLst>
          </p:cNvPr>
          <p:cNvSpPr/>
          <p:nvPr/>
        </p:nvSpPr>
        <p:spPr>
          <a:xfrm>
            <a:off x="747850" y="2786743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1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C77F0B4-93A8-C44B-A036-A5C1D6306E24}"/>
              </a:ext>
            </a:extLst>
          </p:cNvPr>
          <p:cNvSpPr/>
          <p:nvPr/>
        </p:nvSpPr>
        <p:spPr>
          <a:xfrm>
            <a:off x="2355941" y="2801942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2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FD17CA-499E-5A49-9EFA-32E4B610E4B6}"/>
              </a:ext>
            </a:extLst>
          </p:cNvPr>
          <p:cNvSpPr/>
          <p:nvPr/>
        </p:nvSpPr>
        <p:spPr>
          <a:xfrm>
            <a:off x="4038603" y="2797626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3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746900F-6085-2741-B797-B183460B3056}"/>
              </a:ext>
            </a:extLst>
          </p:cNvPr>
          <p:cNvSpPr/>
          <p:nvPr/>
        </p:nvSpPr>
        <p:spPr>
          <a:xfrm>
            <a:off x="5803718" y="2815082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4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3FA797-F0BB-DF4A-AB3C-1E67057C2B0C}"/>
              </a:ext>
            </a:extLst>
          </p:cNvPr>
          <p:cNvCxnSpPr>
            <a:cxnSpLocks/>
            <a:stCxn id="16" idx="2"/>
            <a:endCxn id="2" idx="1"/>
          </p:cNvCxnSpPr>
          <p:nvPr/>
        </p:nvCxnSpPr>
        <p:spPr>
          <a:xfrm>
            <a:off x="1440181" y="3901440"/>
            <a:ext cx="538843" cy="12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D64654-D7D6-4447-88A1-B2F1223287F5}"/>
              </a:ext>
            </a:extLst>
          </p:cNvPr>
          <p:cNvCxnSpPr>
            <a:cxnSpLocks/>
            <a:stCxn id="16" idx="2"/>
            <a:endCxn id="3" idx="1"/>
          </p:cNvCxnSpPr>
          <p:nvPr/>
        </p:nvCxnSpPr>
        <p:spPr>
          <a:xfrm>
            <a:off x="1440181" y="3901440"/>
            <a:ext cx="3410494" cy="12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806EB4-2E15-E94E-9CB8-5295546E61DF}"/>
              </a:ext>
            </a:extLst>
          </p:cNvPr>
          <p:cNvCxnSpPr>
            <a:cxnSpLocks/>
            <a:stCxn id="16" idx="2"/>
            <a:endCxn id="4" idx="1"/>
          </p:cNvCxnSpPr>
          <p:nvPr/>
        </p:nvCxnSpPr>
        <p:spPr>
          <a:xfrm>
            <a:off x="1440181" y="3901440"/>
            <a:ext cx="6375761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81DB5-B9AA-8D4D-B3D8-6BBC81FB6BB8}"/>
              </a:ext>
            </a:extLst>
          </p:cNvPr>
          <p:cNvCxnSpPr>
            <a:cxnSpLocks/>
            <a:stCxn id="16" idx="2"/>
            <a:endCxn id="5" idx="1"/>
          </p:cNvCxnSpPr>
          <p:nvPr/>
        </p:nvCxnSpPr>
        <p:spPr>
          <a:xfrm>
            <a:off x="1440181" y="3901440"/>
            <a:ext cx="9153796" cy="111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1AE435-6C43-4E4B-B1F4-E32EF758C867}"/>
              </a:ext>
            </a:extLst>
          </p:cNvPr>
          <p:cNvCxnSpPr>
            <a:cxnSpLocks/>
            <a:stCxn id="17" idx="2"/>
            <a:endCxn id="2" idx="1"/>
          </p:cNvCxnSpPr>
          <p:nvPr/>
        </p:nvCxnSpPr>
        <p:spPr>
          <a:xfrm flipH="1">
            <a:off x="1979024" y="3916639"/>
            <a:ext cx="1069248" cy="12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F57C77-E08B-D54E-A898-AA1B70D41FD7}"/>
              </a:ext>
            </a:extLst>
          </p:cNvPr>
          <p:cNvCxnSpPr>
            <a:cxnSpLocks/>
            <a:stCxn id="17" idx="2"/>
            <a:endCxn id="3" idx="1"/>
          </p:cNvCxnSpPr>
          <p:nvPr/>
        </p:nvCxnSpPr>
        <p:spPr>
          <a:xfrm>
            <a:off x="3048272" y="3916639"/>
            <a:ext cx="1802403" cy="12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9D3848-4665-5B4D-B2EE-12351D606FD7}"/>
              </a:ext>
            </a:extLst>
          </p:cNvPr>
          <p:cNvCxnSpPr>
            <a:cxnSpLocks/>
            <a:stCxn id="17" idx="2"/>
            <a:endCxn id="4" idx="1"/>
          </p:cNvCxnSpPr>
          <p:nvPr/>
        </p:nvCxnSpPr>
        <p:spPr>
          <a:xfrm>
            <a:off x="3048272" y="3916639"/>
            <a:ext cx="4767670" cy="120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1D07EF-F678-6845-9468-F0EB58F68850}"/>
              </a:ext>
            </a:extLst>
          </p:cNvPr>
          <p:cNvCxnSpPr>
            <a:cxnSpLocks/>
            <a:stCxn id="17" idx="2"/>
            <a:endCxn id="5" idx="1"/>
          </p:cNvCxnSpPr>
          <p:nvPr/>
        </p:nvCxnSpPr>
        <p:spPr>
          <a:xfrm>
            <a:off x="3048272" y="3916639"/>
            <a:ext cx="7545705" cy="109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A480FF-F431-3C44-8181-82219B7EEF13}"/>
              </a:ext>
            </a:extLst>
          </p:cNvPr>
          <p:cNvCxnSpPr>
            <a:cxnSpLocks/>
            <a:stCxn id="18" idx="2"/>
            <a:endCxn id="2" idx="1"/>
          </p:cNvCxnSpPr>
          <p:nvPr/>
        </p:nvCxnSpPr>
        <p:spPr>
          <a:xfrm flipH="1">
            <a:off x="1979024" y="3912323"/>
            <a:ext cx="2751910" cy="120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0D6CE9-50AE-8C43-8876-A4F16D88C1CA}"/>
              </a:ext>
            </a:extLst>
          </p:cNvPr>
          <p:cNvCxnSpPr>
            <a:cxnSpLocks/>
            <a:stCxn id="18" idx="2"/>
            <a:endCxn id="3" idx="1"/>
          </p:cNvCxnSpPr>
          <p:nvPr/>
        </p:nvCxnSpPr>
        <p:spPr>
          <a:xfrm>
            <a:off x="4730934" y="3912323"/>
            <a:ext cx="119741" cy="120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5ED01B-258C-B04B-B4E9-9BEB058F6B4A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>
            <a:off x="4730934" y="3912323"/>
            <a:ext cx="3085008" cy="120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032EFF-8FB5-E944-83C7-65F4082302F3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>
            <a:off x="4730934" y="3912323"/>
            <a:ext cx="5863043" cy="110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1F6F5F-ED93-EE44-8589-A855EC5BE8A8}"/>
              </a:ext>
            </a:extLst>
          </p:cNvPr>
          <p:cNvCxnSpPr>
            <a:cxnSpLocks/>
            <a:stCxn id="19" idx="2"/>
            <a:endCxn id="4" idx="1"/>
          </p:cNvCxnSpPr>
          <p:nvPr/>
        </p:nvCxnSpPr>
        <p:spPr>
          <a:xfrm>
            <a:off x="6496049" y="3929779"/>
            <a:ext cx="1319893" cy="119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085A92-F3A5-9F4D-8EDC-6B5244A741E2}"/>
              </a:ext>
            </a:extLst>
          </p:cNvPr>
          <p:cNvCxnSpPr>
            <a:cxnSpLocks/>
            <a:endCxn id="2" idx="1"/>
          </p:cNvCxnSpPr>
          <p:nvPr/>
        </p:nvCxnSpPr>
        <p:spPr>
          <a:xfrm flipH="1">
            <a:off x="1979024" y="4026475"/>
            <a:ext cx="6123486" cy="109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8D5A05-21B4-4D44-A289-0CA002F3B007}"/>
              </a:ext>
            </a:extLst>
          </p:cNvPr>
          <p:cNvCxnSpPr>
            <a:cxnSpLocks/>
            <a:stCxn id="115" idx="2"/>
            <a:endCxn id="2" idx="1"/>
          </p:cNvCxnSpPr>
          <p:nvPr/>
        </p:nvCxnSpPr>
        <p:spPr>
          <a:xfrm flipH="1">
            <a:off x="1979024" y="3867508"/>
            <a:ext cx="6168932" cy="125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DDCE41-2AD6-5F49-AFA7-30E1B5701CA8}"/>
              </a:ext>
            </a:extLst>
          </p:cNvPr>
          <p:cNvCxnSpPr>
            <a:cxnSpLocks/>
            <a:stCxn id="19" idx="2"/>
            <a:endCxn id="5" idx="1"/>
          </p:cNvCxnSpPr>
          <p:nvPr/>
        </p:nvCxnSpPr>
        <p:spPr>
          <a:xfrm>
            <a:off x="6496049" y="3929779"/>
            <a:ext cx="4097928" cy="108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3F572C1-4353-D043-9300-3807FAA84E3A}"/>
              </a:ext>
            </a:extLst>
          </p:cNvPr>
          <p:cNvSpPr/>
          <p:nvPr/>
        </p:nvSpPr>
        <p:spPr>
          <a:xfrm>
            <a:off x="932908" y="2151017"/>
            <a:ext cx="10727871" cy="37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 Topology</a:t>
            </a:r>
          </a:p>
        </p:txBody>
      </p:sp>
      <p:sp>
        <p:nvSpPr>
          <p:cNvPr id="55" name="Up-down Arrow 54">
            <a:extLst>
              <a:ext uri="{FF2B5EF4-FFF2-40B4-BE49-F238E27FC236}">
                <a16:creationId xmlns:a16="http://schemas.microsoft.com/office/drawing/2014/main" id="{B1F9B1D5-092D-4849-852E-454DAEB28DDD}"/>
              </a:ext>
            </a:extLst>
          </p:cNvPr>
          <p:cNvSpPr/>
          <p:nvPr/>
        </p:nvSpPr>
        <p:spPr>
          <a:xfrm>
            <a:off x="1095104" y="1704214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-down Arrow 55">
            <a:extLst>
              <a:ext uri="{FF2B5EF4-FFF2-40B4-BE49-F238E27FC236}">
                <a16:creationId xmlns:a16="http://schemas.microsoft.com/office/drawing/2014/main" id="{992C0F19-69A8-8A48-83E5-EAB05DEE1710}"/>
              </a:ext>
            </a:extLst>
          </p:cNvPr>
          <p:cNvSpPr/>
          <p:nvPr/>
        </p:nvSpPr>
        <p:spPr>
          <a:xfrm>
            <a:off x="2784565" y="1693329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>
            <a:extLst>
              <a:ext uri="{FF2B5EF4-FFF2-40B4-BE49-F238E27FC236}">
                <a16:creationId xmlns:a16="http://schemas.microsoft.com/office/drawing/2014/main" id="{78E0218B-6259-5C4A-AA21-1A990C4AC1BB}"/>
              </a:ext>
            </a:extLst>
          </p:cNvPr>
          <p:cNvSpPr/>
          <p:nvPr/>
        </p:nvSpPr>
        <p:spPr>
          <a:xfrm>
            <a:off x="4533901" y="1713374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-down Arrow 57">
            <a:extLst>
              <a:ext uri="{FF2B5EF4-FFF2-40B4-BE49-F238E27FC236}">
                <a16:creationId xmlns:a16="http://schemas.microsoft.com/office/drawing/2014/main" id="{3BFA308E-D907-FC42-BC48-A462DBC988CC}"/>
              </a:ext>
            </a:extLst>
          </p:cNvPr>
          <p:cNvSpPr/>
          <p:nvPr/>
        </p:nvSpPr>
        <p:spPr>
          <a:xfrm>
            <a:off x="6422026" y="1704214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-down Arrow 58">
            <a:extLst>
              <a:ext uri="{FF2B5EF4-FFF2-40B4-BE49-F238E27FC236}">
                <a16:creationId xmlns:a16="http://schemas.microsoft.com/office/drawing/2014/main" id="{461CF2AF-78D6-7C41-BDD5-4914E4DC9A5E}"/>
              </a:ext>
            </a:extLst>
          </p:cNvPr>
          <p:cNvSpPr/>
          <p:nvPr/>
        </p:nvSpPr>
        <p:spPr>
          <a:xfrm>
            <a:off x="8244840" y="1690213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-down Arrow 59">
            <a:extLst>
              <a:ext uri="{FF2B5EF4-FFF2-40B4-BE49-F238E27FC236}">
                <a16:creationId xmlns:a16="http://schemas.microsoft.com/office/drawing/2014/main" id="{8A689453-F466-7944-9DA0-8AC914DBB61E}"/>
              </a:ext>
            </a:extLst>
          </p:cNvPr>
          <p:cNvSpPr/>
          <p:nvPr/>
        </p:nvSpPr>
        <p:spPr>
          <a:xfrm>
            <a:off x="10117184" y="1668927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-down Arrow 60">
            <a:extLst>
              <a:ext uri="{FF2B5EF4-FFF2-40B4-BE49-F238E27FC236}">
                <a16:creationId xmlns:a16="http://schemas.microsoft.com/office/drawing/2014/main" id="{0C36973C-948D-5745-BC52-D38723603C41}"/>
              </a:ext>
            </a:extLst>
          </p:cNvPr>
          <p:cNvSpPr/>
          <p:nvPr/>
        </p:nvSpPr>
        <p:spPr>
          <a:xfrm>
            <a:off x="1654628" y="2468879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DEB40AAC-FDBC-E14F-AA50-72445D2FE1F2}"/>
              </a:ext>
            </a:extLst>
          </p:cNvPr>
          <p:cNvSpPr/>
          <p:nvPr/>
        </p:nvSpPr>
        <p:spPr>
          <a:xfrm>
            <a:off x="3326945" y="2488433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CE53A5C8-EACF-5346-A90F-FAFC49EB6474}"/>
              </a:ext>
            </a:extLst>
          </p:cNvPr>
          <p:cNvSpPr/>
          <p:nvPr/>
        </p:nvSpPr>
        <p:spPr>
          <a:xfrm>
            <a:off x="5052062" y="2523306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-down Arrow 63">
            <a:extLst>
              <a:ext uri="{FF2B5EF4-FFF2-40B4-BE49-F238E27FC236}">
                <a16:creationId xmlns:a16="http://schemas.microsoft.com/office/drawing/2014/main" id="{01F35808-A5D5-E94D-8244-6D2A8CFA3EB2}"/>
              </a:ext>
            </a:extLst>
          </p:cNvPr>
          <p:cNvSpPr/>
          <p:nvPr/>
        </p:nvSpPr>
        <p:spPr>
          <a:xfrm>
            <a:off x="6635929" y="2501575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7450EB-3DC5-924D-8768-A2C2C41C96E1}"/>
              </a:ext>
            </a:extLst>
          </p:cNvPr>
          <p:cNvSpPr txBox="1"/>
          <p:nvPr/>
        </p:nvSpPr>
        <p:spPr>
          <a:xfrm>
            <a:off x="278674" y="6261463"/>
            <a:ext cx="1154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Server we need, H/W, OS, Patches, App Server (Web Server), Application Logic Deployed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A01D85-1F46-734D-B968-FC86F57C9C68}"/>
              </a:ext>
            </a:extLst>
          </p:cNvPr>
          <p:cNvSpPr txBox="1"/>
          <p:nvPr/>
        </p:nvSpPr>
        <p:spPr>
          <a:xfrm>
            <a:off x="1175657" y="47896"/>
            <a:ext cx="1008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Service With Multiple Server Deployment in clusters for Scalability and Availability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DD74C89-6111-EE48-AFD5-B8A3E37D5F98}"/>
              </a:ext>
            </a:extLst>
          </p:cNvPr>
          <p:cNvSpPr/>
          <p:nvPr/>
        </p:nvSpPr>
        <p:spPr>
          <a:xfrm>
            <a:off x="10759439" y="1244540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-down Arrow 67">
            <a:extLst>
              <a:ext uri="{FF2B5EF4-FFF2-40B4-BE49-F238E27FC236}">
                <a16:creationId xmlns:a16="http://schemas.microsoft.com/office/drawing/2014/main" id="{F4712F90-D587-9B40-92CD-3AEAD17139FD}"/>
              </a:ext>
            </a:extLst>
          </p:cNvPr>
          <p:cNvSpPr/>
          <p:nvPr/>
        </p:nvSpPr>
        <p:spPr>
          <a:xfrm>
            <a:off x="10957559" y="1706427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3DEA518-EEDD-8A4A-8BE4-12AD51EDDB16}"/>
              </a:ext>
            </a:extLst>
          </p:cNvPr>
          <p:cNvSpPr/>
          <p:nvPr/>
        </p:nvSpPr>
        <p:spPr>
          <a:xfrm>
            <a:off x="9099368" y="1254735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-down Arrow 69">
            <a:extLst>
              <a:ext uri="{FF2B5EF4-FFF2-40B4-BE49-F238E27FC236}">
                <a16:creationId xmlns:a16="http://schemas.microsoft.com/office/drawing/2014/main" id="{FD883809-3FE8-934F-A732-0329B9FF0074}"/>
              </a:ext>
            </a:extLst>
          </p:cNvPr>
          <p:cNvSpPr/>
          <p:nvPr/>
        </p:nvSpPr>
        <p:spPr>
          <a:xfrm>
            <a:off x="9297488" y="1716622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E42E7F1-DE57-1141-B488-895AD84917E2}"/>
              </a:ext>
            </a:extLst>
          </p:cNvPr>
          <p:cNvSpPr/>
          <p:nvPr/>
        </p:nvSpPr>
        <p:spPr>
          <a:xfrm>
            <a:off x="7188380" y="1254735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-down Arrow 73">
            <a:extLst>
              <a:ext uri="{FF2B5EF4-FFF2-40B4-BE49-F238E27FC236}">
                <a16:creationId xmlns:a16="http://schemas.microsoft.com/office/drawing/2014/main" id="{AC3988A1-0BCA-E749-B953-9096BEE2EED4}"/>
              </a:ext>
            </a:extLst>
          </p:cNvPr>
          <p:cNvSpPr/>
          <p:nvPr/>
        </p:nvSpPr>
        <p:spPr>
          <a:xfrm>
            <a:off x="7386500" y="1716622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9A1A5B0-7576-AD41-9556-63680EED750D}"/>
              </a:ext>
            </a:extLst>
          </p:cNvPr>
          <p:cNvSpPr/>
          <p:nvPr/>
        </p:nvSpPr>
        <p:spPr>
          <a:xfrm>
            <a:off x="5316036" y="1245243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-down Arrow 75">
            <a:extLst>
              <a:ext uri="{FF2B5EF4-FFF2-40B4-BE49-F238E27FC236}">
                <a16:creationId xmlns:a16="http://schemas.microsoft.com/office/drawing/2014/main" id="{DBBE70E7-562D-484D-82E0-9CECF05DBCBE}"/>
              </a:ext>
            </a:extLst>
          </p:cNvPr>
          <p:cNvSpPr/>
          <p:nvPr/>
        </p:nvSpPr>
        <p:spPr>
          <a:xfrm>
            <a:off x="5514156" y="1707130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5036A4-EA2A-EC49-AE7F-809032284636}"/>
              </a:ext>
            </a:extLst>
          </p:cNvPr>
          <p:cNvSpPr/>
          <p:nvPr/>
        </p:nvSpPr>
        <p:spPr>
          <a:xfrm>
            <a:off x="3463018" y="1260529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-down Arrow 77">
            <a:extLst>
              <a:ext uri="{FF2B5EF4-FFF2-40B4-BE49-F238E27FC236}">
                <a16:creationId xmlns:a16="http://schemas.microsoft.com/office/drawing/2014/main" id="{270B80C0-BD81-BF48-9B50-0CD68FCCB629}"/>
              </a:ext>
            </a:extLst>
          </p:cNvPr>
          <p:cNvSpPr/>
          <p:nvPr/>
        </p:nvSpPr>
        <p:spPr>
          <a:xfrm>
            <a:off x="3661138" y="1722416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B756974-FA80-234C-BEA4-E4776B744736}"/>
              </a:ext>
            </a:extLst>
          </p:cNvPr>
          <p:cNvSpPr/>
          <p:nvPr/>
        </p:nvSpPr>
        <p:spPr>
          <a:xfrm>
            <a:off x="1701981" y="1253379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Up-down Arrow 79">
            <a:extLst>
              <a:ext uri="{FF2B5EF4-FFF2-40B4-BE49-F238E27FC236}">
                <a16:creationId xmlns:a16="http://schemas.microsoft.com/office/drawing/2014/main" id="{D6B31E16-6744-0D4C-BE92-12182C04827F}"/>
              </a:ext>
            </a:extLst>
          </p:cNvPr>
          <p:cNvSpPr/>
          <p:nvPr/>
        </p:nvSpPr>
        <p:spPr>
          <a:xfrm>
            <a:off x="1900101" y="1715266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4F6E9C2-F1F8-FE43-8676-CF9006B5EADF}"/>
              </a:ext>
            </a:extLst>
          </p:cNvPr>
          <p:cNvSpPr/>
          <p:nvPr/>
        </p:nvSpPr>
        <p:spPr>
          <a:xfrm>
            <a:off x="7455625" y="2752811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4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sp>
        <p:nvSpPr>
          <p:cNvPr id="116" name="Up-down Arrow 115">
            <a:extLst>
              <a:ext uri="{FF2B5EF4-FFF2-40B4-BE49-F238E27FC236}">
                <a16:creationId xmlns:a16="http://schemas.microsoft.com/office/drawing/2014/main" id="{CE198289-4592-FE4C-B832-E54F269A8D2A}"/>
              </a:ext>
            </a:extLst>
          </p:cNvPr>
          <p:cNvSpPr/>
          <p:nvPr/>
        </p:nvSpPr>
        <p:spPr>
          <a:xfrm>
            <a:off x="8287836" y="2439304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5A6A6D35-FF72-B946-92C3-D0D473D3736D}"/>
              </a:ext>
            </a:extLst>
          </p:cNvPr>
          <p:cNvSpPr/>
          <p:nvPr/>
        </p:nvSpPr>
        <p:spPr>
          <a:xfrm>
            <a:off x="9107532" y="2758404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4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sp>
        <p:nvSpPr>
          <p:cNvPr id="118" name="Up-down Arrow 117">
            <a:extLst>
              <a:ext uri="{FF2B5EF4-FFF2-40B4-BE49-F238E27FC236}">
                <a16:creationId xmlns:a16="http://schemas.microsoft.com/office/drawing/2014/main" id="{E358AA57-5FFF-0047-99B7-D89357A2D0F4}"/>
              </a:ext>
            </a:extLst>
          </p:cNvPr>
          <p:cNvSpPr/>
          <p:nvPr/>
        </p:nvSpPr>
        <p:spPr>
          <a:xfrm>
            <a:off x="9939743" y="2444897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9E3C15A-80B2-6648-8773-D17D434E13F5}"/>
              </a:ext>
            </a:extLst>
          </p:cNvPr>
          <p:cNvCxnSpPr>
            <a:stCxn id="115" idx="2"/>
            <a:endCxn id="2" idx="1"/>
          </p:cNvCxnSpPr>
          <p:nvPr/>
        </p:nvCxnSpPr>
        <p:spPr>
          <a:xfrm flipH="1">
            <a:off x="1979024" y="3867508"/>
            <a:ext cx="6168932" cy="125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3A0332-4956-8B4A-BAB0-11BA959E122D}"/>
              </a:ext>
            </a:extLst>
          </p:cNvPr>
          <p:cNvCxnSpPr>
            <a:stCxn id="115" idx="2"/>
          </p:cNvCxnSpPr>
          <p:nvPr/>
        </p:nvCxnSpPr>
        <p:spPr>
          <a:xfrm flipH="1">
            <a:off x="4800601" y="3867508"/>
            <a:ext cx="3347355" cy="118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BA854E-7847-3441-B67F-CE4E6DF302B0}"/>
              </a:ext>
            </a:extLst>
          </p:cNvPr>
          <p:cNvCxnSpPr>
            <a:stCxn id="115" idx="2"/>
            <a:endCxn id="4" idx="1"/>
          </p:cNvCxnSpPr>
          <p:nvPr/>
        </p:nvCxnSpPr>
        <p:spPr>
          <a:xfrm flipH="1">
            <a:off x="7815942" y="3867508"/>
            <a:ext cx="332014" cy="125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EB8C3F0-73F7-7D44-90BB-30AFC3A1B526}"/>
              </a:ext>
            </a:extLst>
          </p:cNvPr>
          <p:cNvCxnSpPr>
            <a:stCxn id="115" idx="2"/>
            <a:endCxn id="5" idx="1"/>
          </p:cNvCxnSpPr>
          <p:nvPr/>
        </p:nvCxnSpPr>
        <p:spPr>
          <a:xfrm>
            <a:off x="8147956" y="3867508"/>
            <a:ext cx="2446021" cy="114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20AB83E-9E7D-904F-8894-F03995CF11D2}"/>
              </a:ext>
            </a:extLst>
          </p:cNvPr>
          <p:cNvCxnSpPr>
            <a:stCxn id="117" idx="2"/>
            <a:endCxn id="2" idx="1"/>
          </p:cNvCxnSpPr>
          <p:nvPr/>
        </p:nvCxnSpPr>
        <p:spPr>
          <a:xfrm flipH="1">
            <a:off x="1979024" y="3873101"/>
            <a:ext cx="7820839" cy="124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9A9F1BA-C4B4-5244-AD51-400AC140EB5A}"/>
              </a:ext>
            </a:extLst>
          </p:cNvPr>
          <p:cNvCxnSpPr>
            <a:stCxn id="117" idx="2"/>
          </p:cNvCxnSpPr>
          <p:nvPr/>
        </p:nvCxnSpPr>
        <p:spPr>
          <a:xfrm flipH="1">
            <a:off x="4796518" y="3873101"/>
            <a:ext cx="5003345" cy="119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099847D-437D-FC48-961D-F3DCB8984BD3}"/>
              </a:ext>
            </a:extLst>
          </p:cNvPr>
          <p:cNvCxnSpPr>
            <a:stCxn id="117" idx="2"/>
            <a:endCxn id="4" idx="1"/>
          </p:cNvCxnSpPr>
          <p:nvPr/>
        </p:nvCxnSpPr>
        <p:spPr>
          <a:xfrm flipH="1">
            <a:off x="7815942" y="3873101"/>
            <a:ext cx="1983921" cy="124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C0B6357-465C-254A-8DAE-7C7C624E6196}"/>
              </a:ext>
            </a:extLst>
          </p:cNvPr>
          <p:cNvCxnSpPr>
            <a:stCxn id="117" idx="2"/>
            <a:endCxn id="5" idx="1"/>
          </p:cNvCxnSpPr>
          <p:nvPr/>
        </p:nvCxnSpPr>
        <p:spPr>
          <a:xfrm>
            <a:off x="9799863" y="3873101"/>
            <a:ext cx="794114" cy="114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155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1CAFD27-841E-F149-9DE7-1EDAE7674F3B}"/>
              </a:ext>
            </a:extLst>
          </p:cNvPr>
          <p:cNvSpPr/>
          <p:nvPr/>
        </p:nvSpPr>
        <p:spPr>
          <a:xfrm>
            <a:off x="748937" y="2072640"/>
            <a:ext cx="2394857" cy="242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Service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AA1FA6CC-2F19-414E-8193-ADDDA1869E71}"/>
              </a:ext>
            </a:extLst>
          </p:cNvPr>
          <p:cNvSpPr/>
          <p:nvPr/>
        </p:nvSpPr>
        <p:spPr>
          <a:xfrm>
            <a:off x="1114697" y="5007429"/>
            <a:ext cx="1463040" cy="14194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DB</a:t>
            </a:r>
          </a:p>
        </p:txBody>
      </p:sp>
      <p:sp>
        <p:nvSpPr>
          <p:cNvPr id="4" name="Up-down Arrow 3">
            <a:extLst>
              <a:ext uri="{FF2B5EF4-FFF2-40B4-BE49-F238E27FC236}">
                <a16:creationId xmlns:a16="http://schemas.microsoft.com/office/drawing/2014/main" id="{33AC59EA-25D9-BE4F-A77B-7F719EE0E1BD}"/>
              </a:ext>
            </a:extLst>
          </p:cNvPr>
          <p:cNvSpPr/>
          <p:nvPr/>
        </p:nvSpPr>
        <p:spPr>
          <a:xfrm>
            <a:off x="1837509" y="4493623"/>
            <a:ext cx="108856" cy="6792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870D3A-694D-FC4E-824B-1C6FB09DDC1C}"/>
              </a:ext>
            </a:extLst>
          </p:cNvPr>
          <p:cNvSpPr/>
          <p:nvPr/>
        </p:nvSpPr>
        <p:spPr>
          <a:xfrm>
            <a:off x="4232366" y="2072640"/>
            <a:ext cx="2394857" cy="242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Service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D9C9CDAF-C150-4442-A110-116C1E16D2B8}"/>
              </a:ext>
            </a:extLst>
          </p:cNvPr>
          <p:cNvSpPr/>
          <p:nvPr/>
        </p:nvSpPr>
        <p:spPr>
          <a:xfrm>
            <a:off x="4598126" y="5007429"/>
            <a:ext cx="1463040" cy="14194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 DB</a:t>
            </a:r>
          </a:p>
        </p:txBody>
      </p:sp>
      <p:sp>
        <p:nvSpPr>
          <p:cNvPr id="7" name="Up-down Arrow 6">
            <a:extLst>
              <a:ext uri="{FF2B5EF4-FFF2-40B4-BE49-F238E27FC236}">
                <a16:creationId xmlns:a16="http://schemas.microsoft.com/office/drawing/2014/main" id="{2EE18421-70E8-324E-9611-79E6F7FA9D2B}"/>
              </a:ext>
            </a:extLst>
          </p:cNvPr>
          <p:cNvSpPr/>
          <p:nvPr/>
        </p:nvSpPr>
        <p:spPr>
          <a:xfrm>
            <a:off x="5320938" y="4493623"/>
            <a:ext cx="108856" cy="6792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F2AAB5D-AF84-7E46-882A-F6EB58F9ED03}"/>
              </a:ext>
            </a:extLst>
          </p:cNvPr>
          <p:cNvSpPr/>
          <p:nvPr/>
        </p:nvSpPr>
        <p:spPr>
          <a:xfrm>
            <a:off x="8499567" y="1907178"/>
            <a:ext cx="2699658" cy="242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Service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8255F024-0129-2246-86F1-4DC5D75132AB}"/>
              </a:ext>
            </a:extLst>
          </p:cNvPr>
          <p:cNvSpPr/>
          <p:nvPr/>
        </p:nvSpPr>
        <p:spPr>
          <a:xfrm>
            <a:off x="9370426" y="5007428"/>
            <a:ext cx="1463040" cy="14194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DB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AFA588B2-7A76-B34D-B927-64EC576B95CD}"/>
              </a:ext>
            </a:extLst>
          </p:cNvPr>
          <p:cNvSpPr/>
          <p:nvPr/>
        </p:nvSpPr>
        <p:spPr>
          <a:xfrm>
            <a:off x="9892939" y="4328161"/>
            <a:ext cx="108856" cy="6792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3CE38FD4-149D-3749-83C2-7E0BCA78C357}"/>
              </a:ext>
            </a:extLst>
          </p:cNvPr>
          <p:cNvSpPr/>
          <p:nvPr/>
        </p:nvSpPr>
        <p:spPr>
          <a:xfrm>
            <a:off x="975359" y="413656"/>
            <a:ext cx="1942012" cy="8098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Client</a:t>
            </a:r>
          </a:p>
          <a:p>
            <a:pPr algn="ctr"/>
            <a:r>
              <a:rPr lang="en-US" dirty="0"/>
              <a:t>CRUD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42D32E49-DE20-A640-9707-6591C1BB228B}"/>
              </a:ext>
            </a:extLst>
          </p:cNvPr>
          <p:cNvSpPr/>
          <p:nvPr/>
        </p:nvSpPr>
        <p:spPr>
          <a:xfrm>
            <a:off x="1837509" y="1223553"/>
            <a:ext cx="278674" cy="8490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4525D4A-B085-1C4C-9E11-395C7911D6FD}"/>
              </a:ext>
            </a:extLst>
          </p:cNvPr>
          <p:cNvSpPr/>
          <p:nvPr/>
        </p:nvSpPr>
        <p:spPr>
          <a:xfrm>
            <a:off x="4458788" y="413656"/>
            <a:ext cx="1942012" cy="8098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Client</a:t>
            </a:r>
          </a:p>
          <a:p>
            <a:pPr algn="ctr"/>
            <a:r>
              <a:rPr lang="en-US" dirty="0"/>
              <a:t>CRUD</a:t>
            </a:r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E3720951-443E-C743-B4F7-B3169429BF80}"/>
              </a:ext>
            </a:extLst>
          </p:cNvPr>
          <p:cNvSpPr/>
          <p:nvPr/>
        </p:nvSpPr>
        <p:spPr>
          <a:xfrm>
            <a:off x="5320938" y="1223553"/>
            <a:ext cx="278674" cy="8490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57A2A69F-8D7A-DA4B-861B-E6ED6C4137F3}"/>
              </a:ext>
            </a:extLst>
          </p:cNvPr>
          <p:cNvSpPr/>
          <p:nvPr/>
        </p:nvSpPr>
        <p:spPr>
          <a:xfrm>
            <a:off x="8961122" y="248194"/>
            <a:ext cx="1942012" cy="8098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Client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156AB29F-39AC-4C47-8D9A-5953546F9C57}"/>
              </a:ext>
            </a:extLst>
          </p:cNvPr>
          <p:cNvSpPr/>
          <p:nvPr/>
        </p:nvSpPr>
        <p:spPr>
          <a:xfrm>
            <a:off x="9823272" y="1058091"/>
            <a:ext cx="278674" cy="8490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346916-DD60-5E46-B39A-469C1932C195}"/>
              </a:ext>
            </a:extLst>
          </p:cNvPr>
          <p:cNvSpPr/>
          <p:nvPr/>
        </p:nvSpPr>
        <p:spPr>
          <a:xfrm>
            <a:off x="6779624" y="5094514"/>
            <a:ext cx="1872343" cy="9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28803F90-5418-1E4F-962C-51645537D1D0}"/>
              </a:ext>
            </a:extLst>
          </p:cNvPr>
          <p:cNvSpPr/>
          <p:nvPr/>
        </p:nvSpPr>
        <p:spPr>
          <a:xfrm rot="5400000">
            <a:off x="6291944" y="4040776"/>
            <a:ext cx="1349829" cy="7576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345DD-D8EC-C741-A5B1-C48978434916}"/>
              </a:ext>
            </a:extLst>
          </p:cNvPr>
          <p:cNvSpPr txBox="1"/>
          <p:nvPr/>
        </p:nvSpPr>
        <p:spPr>
          <a:xfrm>
            <a:off x="6779624" y="2673531"/>
            <a:ext cx="7881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</a:t>
            </a:r>
            <a:r>
              <a:rPr lang="en-US" dirty="0" err="1"/>
              <a:t>Servoce</a:t>
            </a:r>
            <a:r>
              <a:rPr lang="en-US" dirty="0"/>
              <a:t> will </a:t>
            </a:r>
            <a:r>
              <a:rPr lang="en-US" dirty="0" err="1"/>
              <a:t>pu</a:t>
            </a:r>
            <a:r>
              <a:rPr lang="en-US" dirty="0"/>
              <a:t> data in </a:t>
            </a:r>
            <a:r>
              <a:rPr lang="en-US"/>
              <a:t>Messaging Service</a:t>
            </a:r>
          </a:p>
        </p:txBody>
      </p:sp>
    </p:spTree>
    <p:extLst>
      <p:ext uri="{BB962C8B-B14F-4D97-AF65-F5344CB8AC3E}">
        <p14:creationId xmlns:p14="http://schemas.microsoft.com/office/powerpoint/2010/main" val="35264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8869</TotalTime>
  <Words>2841</Words>
  <Application>Microsoft Macintosh PowerPoint</Application>
  <PresentationFormat>Widescreen</PresentationFormat>
  <Paragraphs>728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209</cp:revision>
  <dcterms:created xsi:type="dcterms:W3CDTF">2021-03-31T09:14:47Z</dcterms:created>
  <dcterms:modified xsi:type="dcterms:W3CDTF">2021-05-12T11:25:16Z</dcterms:modified>
</cp:coreProperties>
</file>