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B476-4152-ED4F-9B71-D69AFF530D47}"/>
              </a:ext>
            </a:extLst>
          </p:cNvPr>
          <p:cNvSpPr txBox="1"/>
          <p:nvPr/>
        </p:nvSpPr>
        <p:spPr>
          <a:xfrm>
            <a:off x="182880" y="12192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Host Service for Its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1D6D6-A5DA-0246-9938-F64F7663F6F9}"/>
              </a:ext>
            </a:extLst>
          </p:cNvPr>
          <p:cNvSpPr/>
          <p:nvPr/>
        </p:nvSpPr>
        <p:spPr>
          <a:xfrm>
            <a:off x="5468982" y="653143"/>
            <a:ext cx="4702629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AD3-57E9-8C47-A3DD-08A355B6FAE0}"/>
              </a:ext>
            </a:extLst>
          </p:cNvPr>
          <p:cNvSpPr txBox="1"/>
          <p:nvPr/>
        </p:nvSpPr>
        <p:spPr>
          <a:xfrm>
            <a:off x="5817326" y="775063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A6CC44-EE3A-B447-8ECC-9A42E644A191}"/>
              </a:ext>
            </a:extLst>
          </p:cNvPr>
          <p:cNvSpPr/>
          <p:nvPr/>
        </p:nvSpPr>
        <p:spPr>
          <a:xfrm>
            <a:off x="243840" y="1006844"/>
            <a:ext cx="52251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http://</a:t>
            </a:r>
            <a:r>
              <a:rPr lang="en-US" dirty="0" err="1"/>
              <a:t>www.xyz.com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1695F-B1C3-DD4A-93B4-1CE9B2BE8EB0}"/>
              </a:ext>
            </a:extLst>
          </p:cNvPr>
          <p:cNvSpPr/>
          <p:nvPr/>
        </p:nvSpPr>
        <p:spPr>
          <a:xfrm>
            <a:off x="5590903" y="1262743"/>
            <a:ext cx="4423954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</a:t>
            </a:r>
          </a:p>
          <a:p>
            <a:pPr algn="ctr"/>
            <a:r>
              <a:rPr lang="en-US" dirty="0"/>
              <a:t>Respond to Discovery of Server Address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575603-7160-2741-B04C-32590946B1E6}"/>
              </a:ext>
            </a:extLst>
          </p:cNvPr>
          <p:cNvSpPr/>
          <p:nvPr/>
        </p:nvSpPr>
        <p:spPr>
          <a:xfrm rot="5400000">
            <a:off x="4223657" y="1181015"/>
            <a:ext cx="104503" cy="113211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117C-3543-AC44-9E0A-BC22CB4B622C}"/>
              </a:ext>
            </a:extLst>
          </p:cNvPr>
          <p:cNvSpPr txBox="1"/>
          <p:nvPr/>
        </p:nvSpPr>
        <p:spPr>
          <a:xfrm>
            <a:off x="3239589" y="1799324"/>
            <a:ext cx="18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947C9-2171-A748-AFE8-9AF380E5FD65}"/>
              </a:ext>
            </a:extLst>
          </p:cNvPr>
          <p:cNvSpPr txBox="1"/>
          <p:nvPr/>
        </p:nvSpPr>
        <p:spPr>
          <a:xfrm>
            <a:off x="10293532" y="1144395"/>
            <a:ext cx="17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Resource and Delegate the request for Execution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B11162-7A49-0E4C-812D-CDA83AC15C2E}"/>
              </a:ext>
            </a:extLst>
          </p:cNvPr>
          <p:cNvSpPr/>
          <p:nvPr/>
        </p:nvSpPr>
        <p:spPr>
          <a:xfrm>
            <a:off x="7698377" y="1924594"/>
            <a:ext cx="296092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764E4-62CE-9949-BD76-4E1D99B5244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562011" y="1593668"/>
            <a:ext cx="731521" cy="1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1049CB-7A3E-894E-A997-B303F8794A4D}"/>
              </a:ext>
            </a:extLst>
          </p:cNvPr>
          <p:cNvSpPr/>
          <p:nvPr/>
        </p:nvSpPr>
        <p:spPr>
          <a:xfrm>
            <a:off x="5704114" y="2595154"/>
            <a:ext cx="4310743" cy="3344092"/>
          </a:xfrm>
          <a:prstGeom prst="roundRect">
            <a:avLst>
              <a:gd name="adj" fmla="val 885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28E6-A483-1449-A160-39621D6F2DA2}"/>
              </a:ext>
            </a:extLst>
          </p:cNvPr>
          <p:cNvSpPr txBox="1"/>
          <p:nvPr/>
        </p:nvSpPr>
        <p:spPr>
          <a:xfrm>
            <a:off x="10293532" y="3039291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Framework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35BE4-94E5-354A-89C2-B7BF80CD43E0}"/>
              </a:ext>
            </a:extLst>
          </p:cNvPr>
          <p:cNvSpPr/>
          <p:nvPr/>
        </p:nvSpPr>
        <p:spPr>
          <a:xfrm>
            <a:off x="6096000" y="2685085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Listener 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7FD3-2BFA-5D41-A423-E81AF6411A21}"/>
              </a:ext>
            </a:extLst>
          </p:cNvPr>
          <p:cNvSpPr/>
          <p:nvPr/>
        </p:nvSpPr>
        <p:spPr>
          <a:xfrm>
            <a:off x="6095998" y="3265714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Verification Middleware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105B4-8D2C-DC42-87BD-8417657768D0}"/>
              </a:ext>
            </a:extLst>
          </p:cNvPr>
          <p:cNvSpPr/>
          <p:nvPr/>
        </p:nvSpPr>
        <p:spPr>
          <a:xfrm>
            <a:off x="6095998" y="3846343"/>
            <a:ext cx="3614057" cy="9129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Middlewares</a:t>
            </a:r>
          </a:p>
          <a:p>
            <a:pPr algn="ctr"/>
            <a:r>
              <a:rPr lang="en-US" dirty="0"/>
              <a:t>CORS, Static File, </a:t>
            </a:r>
            <a:r>
              <a:rPr lang="en-US" dirty="0" err="1"/>
              <a:t>Encyrption</a:t>
            </a:r>
            <a:r>
              <a:rPr lang="en-US" dirty="0"/>
              <a:t>, Token, View Engine, etc.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5E4D614-AB11-544E-B566-C54E7F7D6F73}"/>
              </a:ext>
            </a:extLst>
          </p:cNvPr>
          <p:cNvSpPr/>
          <p:nvPr/>
        </p:nvSpPr>
        <p:spPr>
          <a:xfrm>
            <a:off x="7711439" y="3086434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2D8062-C602-F849-BEF3-D6E6B046CD1B}"/>
              </a:ext>
            </a:extLst>
          </p:cNvPr>
          <p:cNvSpPr/>
          <p:nvPr/>
        </p:nvSpPr>
        <p:spPr>
          <a:xfrm>
            <a:off x="7711439" y="3618411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E116B-EEA4-8E45-AF8E-D29F85FBBE1F}"/>
              </a:ext>
            </a:extLst>
          </p:cNvPr>
          <p:cNvSpPr/>
          <p:nvPr/>
        </p:nvSpPr>
        <p:spPr>
          <a:xfrm>
            <a:off x="6095997" y="4979880"/>
            <a:ext cx="3614057" cy="615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Execution with DAL / Business Logic,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DF162A4-0312-074D-AE47-CF6992E30587}"/>
              </a:ext>
            </a:extLst>
          </p:cNvPr>
          <p:cNvSpPr/>
          <p:nvPr/>
        </p:nvSpPr>
        <p:spPr>
          <a:xfrm>
            <a:off x="7689668" y="4771629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DAB26317-32FC-ED47-88F6-ACF2E90AC525}"/>
              </a:ext>
            </a:extLst>
          </p:cNvPr>
          <p:cNvSpPr/>
          <p:nvPr/>
        </p:nvSpPr>
        <p:spPr>
          <a:xfrm>
            <a:off x="182880" y="4817349"/>
            <a:ext cx="5521234" cy="66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 (Static HTML + JS + CSS) OR REST APIs</a:t>
            </a:r>
          </a:p>
        </p:txBody>
      </p:sp>
    </p:spTree>
    <p:extLst>
      <p:ext uri="{BB962C8B-B14F-4D97-AF65-F5344CB8AC3E}">
        <p14:creationId xmlns:p14="http://schemas.microsoft.com/office/powerpoint/2010/main" val="1644503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2BE35-7525-8649-B427-EA154FF18BAD}"/>
              </a:ext>
            </a:extLst>
          </p:cNvPr>
          <p:cNvSpPr/>
          <p:nvPr/>
        </p:nvSpPr>
        <p:spPr>
          <a:xfrm>
            <a:off x="165463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B22AD-28A7-5447-9AE4-120DC6A0EF5D}"/>
              </a:ext>
            </a:extLst>
          </p:cNvPr>
          <p:cNvSpPr/>
          <p:nvPr/>
        </p:nvSpPr>
        <p:spPr>
          <a:xfrm>
            <a:off x="6640287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Server with APIs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7E1E461-9F3B-B84F-B111-0E4DFF3A1ADE}"/>
              </a:ext>
            </a:extLst>
          </p:cNvPr>
          <p:cNvSpPr/>
          <p:nvPr/>
        </p:nvSpPr>
        <p:spPr>
          <a:xfrm>
            <a:off x="10450286" y="2682240"/>
            <a:ext cx="1384663" cy="1558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4FEC4-5AD3-A84A-B0C4-6427B0056AEC}"/>
              </a:ext>
            </a:extLst>
          </p:cNvPr>
          <p:cNvSpPr/>
          <p:nvPr/>
        </p:nvSpPr>
        <p:spPr>
          <a:xfrm>
            <a:off x="165463" y="705394"/>
            <a:ext cx="903514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Validation Module</a:t>
            </a:r>
          </a:p>
          <a:p>
            <a:pPr algn="ctr"/>
            <a:r>
              <a:rPr lang="en-US" dirty="0"/>
              <a:t>Perform Validations on Models as per the Rule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45E7244-4C0B-5342-95C0-05435CAD6EE9}"/>
              </a:ext>
            </a:extLst>
          </p:cNvPr>
          <p:cNvSpPr/>
          <p:nvPr/>
        </p:nvSpPr>
        <p:spPr>
          <a:xfrm>
            <a:off x="1097280" y="1419497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132B474-E01A-B640-80CE-BA6A5FBE7FE1}"/>
              </a:ext>
            </a:extLst>
          </p:cNvPr>
          <p:cNvSpPr/>
          <p:nvPr/>
        </p:nvSpPr>
        <p:spPr>
          <a:xfrm>
            <a:off x="7654835" y="1419496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BEE7E71-67AB-B342-8FED-3A2505C0DEDC}"/>
              </a:ext>
            </a:extLst>
          </p:cNvPr>
          <p:cNvSpPr/>
          <p:nvPr/>
        </p:nvSpPr>
        <p:spPr>
          <a:xfrm>
            <a:off x="9135291" y="3248297"/>
            <a:ext cx="1375955" cy="4354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9FB3D-F21A-6447-B80B-C51504EB577A}"/>
              </a:ext>
            </a:extLst>
          </p:cNvPr>
          <p:cNvSpPr txBox="1"/>
          <p:nvPr/>
        </p:nvSpPr>
        <p:spPr>
          <a:xfrm>
            <a:off x="165463" y="4929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client send valid values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B7FB-C41F-A14B-B513-7EB64D4B7554}"/>
              </a:ext>
            </a:extLst>
          </p:cNvPr>
          <p:cNvSpPr txBox="1"/>
          <p:nvPr/>
        </p:nvSpPr>
        <p:spPr>
          <a:xfrm>
            <a:off x="6474823" y="4952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Server send valid values to 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F23F6925-092B-3747-89FC-A7D91AFEF95A}"/>
              </a:ext>
            </a:extLst>
          </p:cNvPr>
          <p:cNvSpPr/>
          <p:nvPr/>
        </p:nvSpPr>
        <p:spPr>
          <a:xfrm>
            <a:off x="2725783" y="3108960"/>
            <a:ext cx="3914504" cy="80118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if values are valid on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0BD1A-05C4-104E-B646-D507BBE5C115}"/>
              </a:ext>
            </a:extLst>
          </p:cNvPr>
          <p:cNvSpPr txBox="1"/>
          <p:nvPr/>
        </p:nvSpPr>
        <p:spPr>
          <a:xfrm>
            <a:off x="9631680" y="448396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DB is Values are validated by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5B5ED-7BD6-4F48-97F1-00804361DD81}"/>
              </a:ext>
            </a:extLst>
          </p:cNvPr>
          <p:cNvCxnSpPr>
            <a:stCxn id="12" idx="0"/>
            <a:endCxn id="8" idx="5"/>
          </p:cNvCxnSpPr>
          <p:nvPr/>
        </p:nvCxnSpPr>
        <p:spPr>
          <a:xfrm flipH="1" flipV="1">
            <a:off x="9823269" y="3574869"/>
            <a:ext cx="940526" cy="909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DB281-42F7-E84D-A7B0-F5A3783A8D3F}"/>
              </a:ext>
            </a:extLst>
          </p:cNvPr>
          <p:cNvSpPr/>
          <p:nvPr/>
        </p:nvSpPr>
        <p:spPr>
          <a:xfrm>
            <a:off x="252548" y="2292531"/>
            <a:ext cx="2046515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Component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28615A-D5B3-374F-9F3B-A97467385682}"/>
              </a:ext>
            </a:extLst>
          </p:cNvPr>
          <p:cNvSpPr/>
          <p:nvPr/>
        </p:nvSpPr>
        <p:spPr>
          <a:xfrm>
            <a:off x="6992983" y="1393594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065D66-819E-A847-814B-4BCA46FC58B8}"/>
              </a:ext>
            </a:extLst>
          </p:cNvPr>
          <p:cNvSpPr/>
          <p:nvPr/>
        </p:nvSpPr>
        <p:spPr>
          <a:xfrm>
            <a:off x="6992983" y="3126600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F6CA8-43F8-654C-A83D-DA4336DFF665}"/>
              </a:ext>
            </a:extLst>
          </p:cNvPr>
          <p:cNvSpPr/>
          <p:nvPr/>
        </p:nvSpPr>
        <p:spPr>
          <a:xfrm>
            <a:off x="6992983" y="4859606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BE93A-BCEB-B349-BB96-4CEFEBF8FDC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45577" y="1933526"/>
            <a:ext cx="2647406" cy="155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76C60-99D1-204F-9A8E-EC66446C6C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45577" y="3490183"/>
            <a:ext cx="2647406" cy="17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91283-4897-F745-A1A2-70987BE586A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5577" y="3490183"/>
            <a:ext cx="2647406" cy="190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4EA2E7-075F-4843-AA2A-1D91F7EE089D}"/>
              </a:ext>
            </a:extLst>
          </p:cNvPr>
          <p:cNvSpPr/>
          <p:nvPr/>
        </p:nvSpPr>
        <p:spPr>
          <a:xfrm>
            <a:off x="3283131" y="3065417"/>
            <a:ext cx="1062446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Facade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DE890AA-B863-1B40-887B-D3DF3C69EF8E}"/>
              </a:ext>
            </a:extLst>
          </p:cNvPr>
          <p:cNvSpPr/>
          <p:nvPr/>
        </p:nvSpPr>
        <p:spPr>
          <a:xfrm>
            <a:off x="2299063" y="3344091"/>
            <a:ext cx="984068" cy="261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9FCF2-F50D-A741-80DD-CBB24E26636A}"/>
              </a:ext>
            </a:extLst>
          </p:cNvPr>
          <p:cNvSpPr txBox="1"/>
          <p:nvPr/>
        </p:nvSpPr>
        <p:spPr>
          <a:xfrm>
            <a:off x="744583" y="426720"/>
            <a:ext cx="439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Component is delegating the responsibility to other object for Async Call Management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43DD-8244-FC4C-A4EB-52A4AB62731D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2941320" y="1350050"/>
            <a:ext cx="873034" cy="171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524E46-5F2F-4E42-84F8-E4A777A24B86}"/>
              </a:ext>
            </a:extLst>
          </p:cNvPr>
          <p:cNvSpPr txBox="1"/>
          <p:nvPr/>
        </p:nvSpPr>
        <p:spPr>
          <a:xfrm>
            <a:off x="1375954" y="5225144"/>
            <a:ext cx="429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must have the delegate object at component’s scope so that state objects should be executed using the response received from the Façade.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372C8F-C9AC-9E47-B023-CE514A837A57}"/>
              </a:ext>
            </a:extLst>
          </p:cNvPr>
          <p:cNvCxnSpPr>
            <a:stCxn id="28" idx="0"/>
            <a:endCxn id="23" idx="2"/>
          </p:cNvCxnSpPr>
          <p:nvPr/>
        </p:nvCxnSpPr>
        <p:spPr>
          <a:xfrm flipV="1">
            <a:off x="3522617" y="3831771"/>
            <a:ext cx="291737" cy="139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15452-140F-C54E-AB26-E4EDF5592925}"/>
              </a:ext>
            </a:extLst>
          </p:cNvPr>
          <p:cNvCxnSpPr>
            <a:endCxn id="25" idx="3"/>
          </p:cNvCxnSpPr>
          <p:nvPr/>
        </p:nvCxnSpPr>
        <p:spPr>
          <a:xfrm flipH="1">
            <a:off x="5138057" y="566057"/>
            <a:ext cx="2882537" cy="32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A160C-37FD-4D40-804C-DE4BE7B3CDEC}"/>
              </a:ext>
            </a:extLst>
          </p:cNvPr>
          <p:cNvSpPr txBox="1"/>
          <p:nvPr/>
        </p:nvSpPr>
        <p:spPr>
          <a:xfrm>
            <a:off x="8055429" y="261481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‘useEffect()’ to manage all calls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E16BF8-52E7-C941-93EE-58CB08D479B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69280" y="5825309"/>
            <a:ext cx="4032069" cy="6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1014FE-26BA-7147-BCDC-C0AC30566662}"/>
              </a:ext>
            </a:extLst>
          </p:cNvPr>
          <p:cNvSpPr txBox="1"/>
          <p:nvPr/>
        </p:nvSpPr>
        <p:spPr>
          <a:xfrm>
            <a:off x="9675223" y="555581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Custom Hook that will be scoped to the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1A1B3-A79C-0541-BF19-808198D60C26}"/>
              </a:ext>
            </a:extLst>
          </p:cNvPr>
          <p:cNvCxnSpPr/>
          <p:nvPr/>
        </p:nvCxnSpPr>
        <p:spPr>
          <a:xfrm flipH="1" flipV="1">
            <a:off x="9501051" y="907812"/>
            <a:ext cx="696686" cy="464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50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31D15E-1448-734D-A03A-F98D59775847}"/>
              </a:ext>
            </a:extLst>
          </p:cNvPr>
          <p:cNvSpPr/>
          <p:nvPr/>
        </p:nvSpPr>
        <p:spPr>
          <a:xfrm>
            <a:off x="7820297" y="1489166"/>
            <a:ext cx="4145280" cy="4066903"/>
          </a:xfrm>
          <a:prstGeom prst="can">
            <a:avLst>
              <a:gd name="adj" fmla="val 1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2BE98A-7DF1-1E40-8FC7-3F045E4A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3423"/>
              </p:ext>
            </p:extLst>
          </p:nvPr>
        </p:nvGraphicFramePr>
        <p:xfrm>
          <a:off x="8084458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18EB2-5059-6745-9AC0-1910AFE4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20354"/>
              </p:ext>
            </p:extLst>
          </p:nvPr>
        </p:nvGraphicFramePr>
        <p:xfrm>
          <a:off x="10091784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3E223-F133-3E44-BC0D-68FEC9FC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5499"/>
              </p:ext>
            </p:extLst>
          </p:nvPr>
        </p:nvGraphicFramePr>
        <p:xfrm>
          <a:off x="10091783" y="3840480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8FA58-9683-1F41-B372-EAFA5EAE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1572"/>
              </p:ext>
            </p:extLst>
          </p:nvPr>
        </p:nvGraphicFramePr>
        <p:xfrm>
          <a:off x="8084458" y="3990703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91CE077-FDF3-3048-B4F4-C844FF542FCC}"/>
              </a:ext>
            </a:extLst>
          </p:cNvPr>
          <p:cNvSpPr/>
          <p:nvPr/>
        </p:nvSpPr>
        <p:spPr>
          <a:xfrm>
            <a:off x="400594" y="2425337"/>
            <a:ext cx="2917371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Should access all Data then logically process it and send it back to database to persist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9A390-FE77-2F45-B2EF-2E6B30D1E667}"/>
              </a:ext>
            </a:extLst>
          </p:cNvPr>
          <p:cNvCxnSpPr>
            <a:endCxn id="3" idx="1"/>
          </p:cNvCxnSpPr>
          <p:nvPr/>
        </p:nvCxnSpPr>
        <p:spPr>
          <a:xfrm>
            <a:off x="3344091" y="2973977"/>
            <a:ext cx="474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AC1D9-939E-2F42-9DCE-F586C63C5E96}"/>
              </a:ext>
            </a:extLst>
          </p:cNvPr>
          <p:cNvSpPr txBox="1"/>
          <p:nvPr/>
        </p:nvSpPr>
        <p:spPr>
          <a:xfrm>
            <a:off x="3640183" y="2002971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Table 1 and Get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E1A31-A8EA-C944-B27B-D91D1305A0F5}"/>
              </a:ext>
            </a:extLst>
          </p:cNvPr>
          <p:cNvCxnSpPr/>
          <p:nvPr/>
        </p:nvCxnSpPr>
        <p:spPr>
          <a:xfrm>
            <a:off x="3344091" y="3222171"/>
            <a:ext cx="6747692" cy="7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38F7A-947C-D541-9BBC-AD0C65AB3C33}"/>
              </a:ext>
            </a:extLst>
          </p:cNvPr>
          <p:cNvSpPr txBox="1"/>
          <p:nvPr/>
        </p:nvSpPr>
        <p:spPr>
          <a:xfrm>
            <a:off x="3640183" y="3308474"/>
            <a:ext cx="32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Table 2 using query and get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1D6DB-C659-A344-8450-80A99235BD64}"/>
              </a:ext>
            </a:extLst>
          </p:cNvPr>
          <p:cNvCxnSpPr/>
          <p:nvPr/>
        </p:nvCxnSpPr>
        <p:spPr>
          <a:xfrm>
            <a:off x="3344091" y="4171406"/>
            <a:ext cx="4740367" cy="6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5F8F0-FE77-324E-9150-B268E3E5FD56}"/>
              </a:ext>
            </a:extLst>
          </p:cNvPr>
          <p:cNvCxnSpPr/>
          <p:nvPr/>
        </p:nvCxnSpPr>
        <p:spPr>
          <a:xfrm>
            <a:off x="3344091" y="4706983"/>
            <a:ext cx="6747692" cy="7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46125F-557F-CF45-8A96-F208DFB67427}"/>
              </a:ext>
            </a:extLst>
          </p:cNvPr>
          <p:cNvSpPr txBox="1"/>
          <p:nvPr/>
        </p:nvSpPr>
        <p:spPr>
          <a:xfrm>
            <a:off x="226423" y="5373189"/>
            <a:ext cx="355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 Application Developer with basis knowledge can easily work with Data Access and Process it using Application Code (C#,</a:t>
            </a:r>
            <a:r>
              <a:rPr lang="en-US" dirty="0" err="1"/>
              <a:t>JAVA,Node.js</a:t>
            </a:r>
            <a:r>
              <a:rPr lang="en-US" dirty="0"/>
              <a:t>)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0FDE9-B11E-174B-B8D5-3E67844F295C}"/>
              </a:ext>
            </a:extLst>
          </p:cNvPr>
          <p:cNvSpPr txBox="1"/>
          <p:nvPr/>
        </p:nvSpPr>
        <p:spPr>
          <a:xfrm>
            <a:off x="4110447" y="5497286"/>
            <a:ext cx="417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 1 Frequent call to DB. 2. Huge data in traffic. 3. </a:t>
            </a:r>
            <a:r>
              <a:rPr lang="en-US" dirty="0">
                <a:solidFill>
                  <a:srgbClr val="FF0000"/>
                </a:solidFill>
              </a:rPr>
              <a:t>Managing Inter dependent Table Transactions (IMP and Considerable Limitation)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60DD7-D5A2-0444-AE39-2A07A8693088}"/>
              </a:ext>
            </a:extLst>
          </p:cNvPr>
          <p:cNvSpPr txBox="1"/>
          <p:nvPr/>
        </p:nvSpPr>
        <p:spPr>
          <a:xfrm>
            <a:off x="9109166" y="5738949"/>
            <a:ext cx="236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all Limitations is Writing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18218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90AF9-7DEE-FB44-8470-235147F6E653}"/>
              </a:ext>
            </a:extLst>
          </p:cNvPr>
          <p:cNvSpPr/>
          <p:nvPr/>
        </p:nvSpPr>
        <p:spPr>
          <a:xfrm>
            <a:off x="5599611" y="827314"/>
            <a:ext cx="4972595" cy="55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0540B-54D7-2645-B327-4115F5C3C6D9}"/>
              </a:ext>
            </a:extLst>
          </p:cNvPr>
          <p:cNvSpPr txBox="1"/>
          <p:nvPr/>
        </p:nvSpPr>
        <p:spPr>
          <a:xfrm>
            <a:off x="5930537" y="896983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Hosting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717C87-53CA-4342-A955-D77C9E9F9C28}"/>
              </a:ext>
            </a:extLst>
          </p:cNvPr>
          <p:cNvSpPr/>
          <p:nvPr/>
        </p:nvSpPr>
        <p:spPr>
          <a:xfrm>
            <a:off x="513806" y="1428206"/>
            <a:ext cx="5085805" cy="93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5773D-1128-9548-80F1-C40A3D092FFE}"/>
              </a:ext>
            </a:extLst>
          </p:cNvPr>
          <p:cNvSpPr/>
          <p:nvPr/>
        </p:nvSpPr>
        <p:spPr>
          <a:xfrm>
            <a:off x="8638903" y="1706880"/>
            <a:ext cx="1785257" cy="405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Store Metabase</a:t>
            </a:r>
          </a:p>
          <a:p>
            <a:pPr algn="ctr"/>
            <a:r>
              <a:rPr lang="en-US" dirty="0"/>
              <a:t>Express-Session</a:t>
            </a:r>
          </a:p>
          <a:p>
            <a:pPr algn="ctr"/>
            <a:r>
              <a:rPr lang="en-US" dirty="0"/>
              <a:t>Session Secret aka ID</a:t>
            </a:r>
          </a:p>
          <a:p>
            <a:pPr algn="ctr"/>
            <a:r>
              <a:rPr lang="en-US" dirty="0"/>
              <a:t>Session Save 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A202-8977-1C4F-BA0D-2E359CC08E47}"/>
              </a:ext>
            </a:extLst>
          </p:cNvPr>
          <p:cNvSpPr txBox="1"/>
          <p:nvPr/>
        </p:nvSpPr>
        <p:spPr>
          <a:xfrm>
            <a:off x="10685416" y="2177143"/>
            <a:ext cx="143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Request in a single Session Context based on ID / Name and Expiry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BA344-E9F1-0148-916A-66F3818312FF}"/>
              </a:ext>
            </a:extLst>
          </p:cNvPr>
          <p:cNvCxnSpPr>
            <a:stCxn id="6" idx="1"/>
          </p:cNvCxnSpPr>
          <p:nvPr/>
        </p:nvCxnSpPr>
        <p:spPr>
          <a:xfrm flipH="1">
            <a:off x="10128069" y="3469805"/>
            <a:ext cx="557347" cy="36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A09A34B8-6D39-F242-A0A1-5615B4AF6F17}"/>
              </a:ext>
            </a:extLst>
          </p:cNvPr>
          <p:cNvSpPr/>
          <p:nvPr/>
        </p:nvSpPr>
        <p:spPr>
          <a:xfrm>
            <a:off x="5599611" y="2090059"/>
            <a:ext cx="3004458" cy="931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is Req. is Enabled for 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EA09-66A3-0A41-9278-0C1D6A9B85F6}"/>
              </a:ext>
            </a:extLst>
          </p:cNvPr>
          <p:cNvSpPr txBox="1"/>
          <p:nvPr/>
        </p:nvSpPr>
        <p:spPr>
          <a:xfrm>
            <a:off x="5791200" y="3021875"/>
            <a:ext cx="2473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Store will verify the secret (ID) / name and if it not present it will be allocated to the 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CBEFC34-101A-0549-9C33-8A20FF4A4ED8}"/>
              </a:ext>
            </a:extLst>
          </p:cNvPr>
          <p:cNvSpPr/>
          <p:nvPr/>
        </p:nvSpPr>
        <p:spPr>
          <a:xfrm>
            <a:off x="5599611" y="4762466"/>
            <a:ext cx="3021875" cy="931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Info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42A992-E8AA-BE43-9764-5D683EBB073B}"/>
              </a:ext>
            </a:extLst>
          </p:cNvPr>
          <p:cNvSpPr/>
          <p:nvPr/>
        </p:nvSpPr>
        <p:spPr>
          <a:xfrm>
            <a:off x="452846" y="5390605"/>
            <a:ext cx="5146765" cy="931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EE1A7-42BB-9541-9849-1C6A79562A22}"/>
              </a:ext>
            </a:extLst>
          </p:cNvPr>
          <p:cNvSpPr/>
          <p:nvPr/>
        </p:nvSpPr>
        <p:spPr>
          <a:xfrm rot="19996373">
            <a:off x="552388" y="3156874"/>
            <a:ext cx="4590631" cy="98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Session Context to Manage all request inside a Session Monitor till the session is not destroyed aka request for Logout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D379B8A-5BCC-F049-A0D2-FF8891D499D5}"/>
              </a:ext>
            </a:extLst>
          </p:cNvPr>
          <p:cNvSpPr/>
          <p:nvPr/>
        </p:nvSpPr>
        <p:spPr>
          <a:xfrm>
            <a:off x="0" y="1706880"/>
            <a:ext cx="391886" cy="461554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54838-AB60-0F4B-92DE-EBA9EC62874E}"/>
              </a:ext>
            </a:extLst>
          </p:cNvPr>
          <p:cNvSpPr txBox="1"/>
          <p:nvPr/>
        </p:nvSpPr>
        <p:spPr>
          <a:xfrm>
            <a:off x="418011" y="766354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1CD402-8A5A-3743-8017-3AE2F74119F7}"/>
              </a:ext>
            </a:extLst>
          </p:cNvPr>
          <p:cNvCxnSpPr>
            <a:stCxn id="2" idx="3"/>
          </p:cNvCxnSpPr>
          <p:nvPr/>
        </p:nvCxnSpPr>
        <p:spPr>
          <a:xfrm flipV="1">
            <a:off x="2299063" y="940526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5097AD-E329-4D43-A200-1D1BECB4886C}"/>
              </a:ext>
            </a:extLst>
          </p:cNvPr>
          <p:cNvSpPr/>
          <p:nvPr/>
        </p:nvSpPr>
        <p:spPr>
          <a:xfrm>
            <a:off x="3500846" y="766354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E8331-44FC-924B-A2F8-63E1A3A52FAE}"/>
              </a:ext>
            </a:extLst>
          </p:cNvPr>
          <p:cNvCxnSpPr>
            <a:stCxn id="5" idx="2"/>
          </p:cNvCxnSpPr>
          <p:nvPr/>
        </p:nvCxnSpPr>
        <p:spPr>
          <a:xfrm>
            <a:off x="4397829" y="124532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793BB7-2DF2-1843-B15F-3809BC3DAEEA}"/>
              </a:ext>
            </a:extLst>
          </p:cNvPr>
          <p:cNvSpPr txBox="1"/>
          <p:nvPr/>
        </p:nvSpPr>
        <p:spPr>
          <a:xfrm>
            <a:off x="3600994" y="203345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841C79-7610-FC44-8D10-6C1FAFFAEDB5}"/>
              </a:ext>
            </a:extLst>
          </p:cNvPr>
          <p:cNvCxnSpPr/>
          <p:nvPr/>
        </p:nvCxnSpPr>
        <p:spPr>
          <a:xfrm flipV="1">
            <a:off x="4894217" y="220762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1C0E7-B2DD-0C47-8835-B6B7644BCD79}"/>
              </a:ext>
            </a:extLst>
          </p:cNvPr>
          <p:cNvSpPr/>
          <p:nvPr/>
        </p:nvSpPr>
        <p:spPr>
          <a:xfrm>
            <a:off x="6096000" y="203345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87EE5BDA-E687-074D-9154-967B8029F30E}"/>
              </a:ext>
            </a:extLst>
          </p:cNvPr>
          <p:cNvSpPr/>
          <p:nvPr/>
        </p:nvSpPr>
        <p:spPr>
          <a:xfrm>
            <a:off x="3762103" y="374469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124C9-0490-354D-B901-1B94E859E25C}"/>
              </a:ext>
            </a:extLst>
          </p:cNvPr>
          <p:cNvCxnSpPr/>
          <p:nvPr/>
        </p:nvCxnSpPr>
        <p:spPr>
          <a:xfrm>
            <a:off x="7058298" y="255596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D98A0-01A6-1E4A-B36B-9C1C4D07D02D}"/>
              </a:ext>
            </a:extLst>
          </p:cNvPr>
          <p:cNvSpPr txBox="1"/>
          <p:nvPr/>
        </p:nvSpPr>
        <p:spPr>
          <a:xfrm>
            <a:off x="6261463" y="334409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09623E-3E06-3D45-8073-32D84798B62D}"/>
              </a:ext>
            </a:extLst>
          </p:cNvPr>
          <p:cNvCxnSpPr/>
          <p:nvPr/>
        </p:nvCxnSpPr>
        <p:spPr>
          <a:xfrm flipV="1">
            <a:off x="7554686" y="351826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74B9D1-D4F7-A14C-98AE-99A41E6877CA}"/>
              </a:ext>
            </a:extLst>
          </p:cNvPr>
          <p:cNvSpPr/>
          <p:nvPr/>
        </p:nvSpPr>
        <p:spPr>
          <a:xfrm>
            <a:off x="8756469" y="334409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3</a:t>
            </a: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C1B5C205-00E7-D641-8626-215C7833C0E3}"/>
              </a:ext>
            </a:extLst>
          </p:cNvPr>
          <p:cNvSpPr/>
          <p:nvPr/>
        </p:nvSpPr>
        <p:spPr>
          <a:xfrm>
            <a:off x="6422572" y="1665123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5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2CA18-E8FC-DF48-B9D4-CCE1CA72A41D}"/>
              </a:ext>
            </a:extLst>
          </p:cNvPr>
          <p:cNvSpPr/>
          <p:nvPr/>
        </p:nvSpPr>
        <p:spPr>
          <a:xfrm>
            <a:off x="452846" y="452846"/>
            <a:ext cx="11408228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D5ABC-8915-DA49-B03F-300E6032D7FA}"/>
              </a:ext>
            </a:extLst>
          </p:cNvPr>
          <p:cNvSpPr txBox="1"/>
          <p:nvPr/>
        </p:nvSpPr>
        <p:spPr>
          <a:xfrm>
            <a:off x="3979817" y="600891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04D8F1-C455-894D-B6FF-5E37EF8A6B59}"/>
              </a:ext>
            </a:extLst>
          </p:cNvPr>
          <p:cNvSpPr/>
          <p:nvPr/>
        </p:nvSpPr>
        <p:spPr>
          <a:xfrm>
            <a:off x="827314" y="1611086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BB9395-3550-A54F-ACC4-1D394E73ACFA}"/>
              </a:ext>
            </a:extLst>
          </p:cNvPr>
          <p:cNvSpPr/>
          <p:nvPr/>
        </p:nvSpPr>
        <p:spPr>
          <a:xfrm>
            <a:off x="3156856" y="1676401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278BF-A979-C048-94B9-426991F44DC1}"/>
              </a:ext>
            </a:extLst>
          </p:cNvPr>
          <p:cNvSpPr/>
          <p:nvPr/>
        </p:nvSpPr>
        <p:spPr>
          <a:xfrm>
            <a:off x="6344194" y="1676401"/>
            <a:ext cx="1846217" cy="4471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18BF8-50D9-694F-81E4-C6052EA815EA}"/>
              </a:ext>
            </a:extLst>
          </p:cNvPr>
          <p:cNvSpPr/>
          <p:nvPr/>
        </p:nvSpPr>
        <p:spPr>
          <a:xfrm>
            <a:off x="6514011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C3.1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373A5E-ED35-6D43-B6F5-036A3074FE0F}"/>
              </a:ext>
            </a:extLst>
          </p:cNvPr>
          <p:cNvSpPr/>
          <p:nvPr/>
        </p:nvSpPr>
        <p:spPr>
          <a:xfrm>
            <a:off x="8421187" y="1675619"/>
            <a:ext cx="3222173" cy="462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31010-4D15-1F4C-9E7D-1315C93721D1}"/>
              </a:ext>
            </a:extLst>
          </p:cNvPr>
          <p:cNvSpPr/>
          <p:nvPr/>
        </p:nvSpPr>
        <p:spPr>
          <a:xfrm>
            <a:off x="8569233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F75D1-9D15-F143-B77B-B8319F71E040}"/>
              </a:ext>
            </a:extLst>
          </p:cNvPr>
          <p:cNvSpPr/>
          <p:nvPr/>
        </p:nvSpPr>
        <p:spPr>
          <a:xfrm>
            <a:off x="10106296" y="4258490"/>
            <a:ext cx="1463040" cy="1469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C4.2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B199171-F865-D54C-BEE4-6B2C70980598}"/>
              </a:ext>
            </a:extLst>
          </p:cNvPr>
          <p:cNvSpPr/>
          <p:nvPr/>
        </p:nvSpPr>
        <p:spPr>
          <a:xfrm>
            <a:off x="7611291" y="3857897"/>
            <a:ext cx="156755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60A52B-AC53-1D45-8F86-E8E41C59F70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750423" y="970223"/>
            <a:ext cx="4171406" cy="640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1828D-9C9F-7247-A55E-B750CE67CD7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079965" y="970223"/>
            <a:ext cx="1841864" cy="706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7E0B29-9BCE-0142-805E-3E35636DA47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1267100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AB4852-12C3-E943-9ACE-449F104966A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4110444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651B76-EF34-3746-9C4F-FF5F7B7B08B9}"/>
              </a:ext>
            </a:extLst>
          </p:cNvPr>
          <p:cNvSpPr txBox="1"/>
          <p:nvPr/>
        </p:nvSpPr>
        <p:spPr>
          <a:xfrm>
            <a:off x="622664" y="4258490"/>
            <a:ext cx="510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c1 from ‘./’</a:t>
            </a:r>
          </a:p>
          <a:p>
            <a:r>
              <a:rPr lang="en-US" dirty="0"/>
              <a:t>Import c2 from ‘./’</a:t>
            </a:r>
          </a:p>
          <a:p>
            <a:r>
              <a:rPr lang="en-US" dirty="0"/>
              <a:t>Import c3 from ‘./’</a:t>
            </a:r>
          </a:p>
        </p:txBody>
      </p:sp>
    </p:spTree>
    <p:extLst>
      <p:ext uri="{BB962C8B-B14F-4D97-AF65-F5344CB8AC3E}">
        <p14:creationId xmlns:p14="http://schemas.microsoft.com/office/powerpoint/2010/main" val="2445701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DB0BE93D-E5ED-3A4A-974C-C72E5720E504}"/>
              </a:ext>
            </a:extLst>
          </p:cNvPr>
          <p:cNvSpPr/>
          <p:nvPr/>
        </p:nvSpPr>
        <p:spPr>
          <a:xfrm>
            <a:off x="3030583" y="783772"/>
            <a:ext cx="3396343" cy="4598126"/>
          </a:xfrm>
          <a:prstGeom prst="cube">
            <a:avLst>
              <a:gd name="adj" fmla="val 1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268B8-6871-6A40-A176-40EFC12F45B1}"/>
              </a:ext>
            </a:extLst>
          </p:cNvPr>
          <p:cNvSpPr/>
          <p:nvPr/>
        </p:nvSpPr>
        <p:spPr>
          <a:xfrm>
            <a:off x="4319451" y="1193074"/>
            <a:ext cx="313509" cy="4188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F6C7D-D1D9-834E-B565-E611CBB4DA21}"/>
              </a:ext>
            </a:extLst>
          </p:cNvPr>
          <p:cNvSpPr/>
          <p:nvPr/>
        </p:nvSpPr>
        <p:spPr>
          <a:xfrm>
            <a:off x="3030583" y="1907177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C28E7-FD0A-7E4B-8A8E-5141C2F3EFA9}"/>
              </a:ext>
            </a:extLst>
          </p:cNvPr>
          <p:cNvSpPr txBox="1"/>
          <p:nvPr/>
        </p:nvSpPr>
        <p:spPr>
          <a:xfrm>
            <a:off x="3152503" y="1341120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7A53E-1CC6-4C44-8C51-E9497ED54549}"/>
              </a:ext>
            </a:extLst>
          </p:cNvPr>
          <p:cNvSpPr txBox="1"/>
          <p:nvPr/>
        </p:nvSpPr>
        <p:spPr>
          <a:xfrm>
            <a:off x="4693920" y="1341120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B4EB4-E70F-BD40-9CB7-C63A17243563}"/>
              </a:ext>
            </a:extLst>
          </p:cNvPr>
          <p:cNvSpPr/>
          <p:nvPr/>
        </p:nvSpPr>
        <p:spPr>
          <a:xfrm>
            <a:off x="3030583" y="2856412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9DB63-E64B-3B40-B6B1-0C04AEBD9F4A}"/>
              </a:ext>
            </a:extLst>
          </p:cNvPr>
          <p:cNvSpPr txBox="1"/>
          <p:nvPr/>
        </p:nvSpPr>
        <p:spPr>
          <a:xfrm>
            <a:off x="3152503" y="2290355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D2787-03A8-B144-AFB3-4F69BEBC77A7}"/>
              </a:ext>
            </a:extLst>
          </p:cNvPr>
          <p:cNvSpPr txBox="1"/>
          <p:nvPr/>
        </p:nvSpPr>
        <p:spPr>
          <a:xfrm>
            <a:off x="4693920" y="2290355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A6DF-C118-D74A-BFF0-9B50BD033CEA}"/>
              </a:ext>
            </a:extLst>
          </p:cNvPr>
          <p:cNvSpPr/>
          <p:nvPr/>
        </p:nvSpPr>
        <p:spPr>
          <a:xfrm>
            <a:off x="3030583" y="3718560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18E2D-B337-F645-984C-6550B1FC7FFA}"/>
              </a:ext>
            </a:extLst>
          </p:cNvPr>
          <p:cNvSpPr txBox="1"/>
          <p:nvPr/>
        </p:nvSpPr>
        <p:spPr>
          <a:xfrm>
            <a:off x="3152503" y="3152503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58094-7955-754B-8497-86C8DAE3860E}"/>
              </a:ext>
            </a:extLst>
          </p:cNvPr>
          <p:cNvSpPr txBox="1"/>
          <p:nvPr/>
        </p:nvSpPr>
        <p:spPr>
          <a:xfrm>
            <a:off x="4693920" y="3152503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B4CBE-CDE9-5A4C-8049-45915D48ECE2}"/>
              </a:ext>
            </a:extLst>
          </p:cNvPr>
          <p:cNvSpPr/>
          <p:nvPr/>
        </p:nvSpPr>
        <p:spPr>
          <a:xfrm>
            <a:off x="3030583" y="4519749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37999-D10D-A240-B346-87B1E99F0D98}"/>
              </a:ext>
            </a:extLst>
          </p:cNvPr>
          <p:cNvSpPr txBox="1"/>
          <p:nvPr/>
        </p:nvSpPr>
        <p:spPr>
          <a:xfrm>
            <a:off x="3152503" y="3953692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7CAE7-04E4-A648-A417-F9D8E095A384}"/>
              </a:ext>
            </a:extLst>
          </p:cNvPr>
          <p:cNvSpPr txBox="1"/>
          <p:nvPr/>
        </p:nvSpPr>
        <p:spPr>
          <a:xfrm>
            <a:off x="4693920" y="3953692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1929D-E876-6D46-8705-0F4F597D9F72}"/>
              </a:ext>
            </a:extLst>
          </p:cNvPr>
          <p:cNvSpPr txBox="1"/>
          <p:nvPr/>
        </p:nvSpPr>
        <p:spPr>
          <a:xfrm>
            <a:off x="3004457" y="4806129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F7981-6077-434A-A988-ED2D9678EFAB}"/>
              </a:ext>
            </a:extLst>
          </p:cNvPr>
          <p:cNvSpPr txBox="1"/>
          <p:nvPr/>
        </p:nvSpPr>
        <p:spPr>
          <a:xfrm>
            <a:off x="4545874" y="480612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8977E-27C0-4E45-BD83-18877AA6D984}"/>
              </a:ext>
            </a:extLst>
          </p:cNvPr>
          <p:cNvSpPr txBox="1"/>
          <p:nvPr/>
        </p:nvSpPr>
        <p:spPr>
          <a:xfrm>
            <a:off x="513806" y="182880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Dictionary</a:t>
            </a: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E228B521-DF01-4A4F-AA15-A6D318E0B2E6}"/>
              </a:ext>
            </a:extLst>
          </p:cNvPr>
          <p:cNvSpPr/>
          <p:nvPr/>
        </p:nvSpPr>
        <p:spPr>
          <a:xfrm>
            <a:off x="6096000" y="1454331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EF20A115-FFE8-CB42-A951-DD8BC415D540}"/>
              </a:ext>
            </a:extLst>
          </p:cNvPr>
          <p:cNvSpPr/>
          <p:nvPr/>
        </p:nvSpPr>
        <p:spPr>
          <a:xfrm>
            <a:off x="6148251" y="2659687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A10B2F0A-049D-1D49-8AC7-60F629F4B961}"/>
              </a:ext>
            </a:extLst>
          </p:cNvPr>
          <p:cNvSpPr/>
          <p:nvPr/>
        </p:nvSpPr>
        <p:spPr>
          <a:xfrm>
            <a:off x="6122125" y="4020792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B89CE-F43A-2644-A951-64D31E64A2F8}"/>
              </a:ext>
            </a:extLst>
          </p:cNvPr>
          <p:cNvSpPr txBox="1"/>
          <p:nvPr/>
        </p:nvSpPr>
        <p:spPr>
          <a:xfrm>
            <a:off x="7524206" y="1193074"/>
            <a:ext cx="410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History: </a:t>
            </a:r>
            <a:r>
              <a:rPr lang="en-US" dirty="0" err="1"/>
              <a:t>Obejct</a:t>
            </a:r>
            <a:r>
              <a:rPr lang="en-US" dirty="0"/>
              <a:t> that contains the previous Routing </a:t>
            </a:r>
            <a:r>
              <a:rPr lang="en-US" dirty="0" err="1"/>
              <a:t>path:component</a:t>
            </a:r>
            <a:r>
              <a:rPr lang="en-US" dirty="0"/>
              <a:t> pair by default.</a:t>
            </a:r>
          </a:p>
          <a:p>
            <a:r>
              <a:rPr lang="en-US" dirty="0"/>
              <a:t>Also the explicitly the history object can be pushed with the target navigable </a:t>
            </a:r>
            <a:r>
              <a:rPr lang="en-US" dirty="0" err="1"/>
              <a:t>path:component</a:t>
            </a:r>
            <a:r>
              <a:rPr lang="en-US" dirty="0"/>
              <a:t> pair for custom or event based routing</a:t>
            </a:r>
          </a:p>
        </p:txBody>
      </p:sp>
      <p:sp>
        <p:nvSpPr>
          <p:cNvPr id="24" name="Curved Right Arrow 23">
            <a:extLst>
              <a:ext uri="{FF2B5EF4-FFF2-40B4-BE49-F238E27FC236}">
                <a16:creationId xmlns:a16="http://schemas.microsoft.com/office/drawing/2014/main" id="{D5855A49-44D9-814C-AA81-CABD384FEEAD}"/>
              </a:ext>
            </a:extLst>
          </p:cNvPr>
          <p:cNvSpPr/>
          <p:nvPr/>
        </p:nvSpPr>
        <p:spPr>
          <a:xfrm>
            <a:off x="1968138" y="2290355"/>
            <a:ext cx="1001485" cy="285384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5C1622-807C-674B-9C42-E1465A66D91F}"/>
              </a:ext>
            </a:extLst>
          </p:cNvPr>
          <p:cNvSpPr txBox="1"/>
          <p:nvPr/>
        </p:nvSpPr>
        <p:spPr>
          <a:xfrm>
            <a:off x="121920" y="5860869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Props.history.push</a:t>
            </a:r>
            <a:r>
              <a:rPr lang="en-US" dirty="0"/>
              <a:t>(path)</a:t>
            </a:r>
          </a:p>
          <a:p>
            <a:r>
              <a:rPr lang="en-US" dirty="0"/>
              <a:t>For conditional navigation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5EA77-9700-AC4F-9B6F-48D1245013AD}"/>
              </a:ext>
            </a:extLst>
          </p:cNvPr>
          <p:cNvCxnSpPr>
            <a:stCxn id="25" idx="0"/>
          </p:cNvCxnSpPr>
          <p:nvPr/>
        </p:nvCxnSpPr>
        <p:spPr>
          <a:xfrm flipV="1">
            <a:off x="1820091" y="4637315"/>
            <a:ext cx="374469" cy="12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5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2477</Words>
  <Application>Microsoft Macintosh PowerPoint</Application>
  <PresentationFormat>Widescreen</PresentationFormat>
  <Paragraphs>598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170</cp:revision>
  <dcterms:created xsi:type="dcterms:W3CDTF">2021-03-31T09:14:47Z</dcterms:created>
  <dcterms:modified xsi:type="dcterms:W3CDTF">2021-05-06T07:42:22Z</dcterms:modified>
</cp:coreProperties>
</file>