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750</Words>
  <Application>Microsoft Macintosh PowerPoint</Application>
  <PresentationFormat>Widescreen</PresentationFormat>
  <Paragraphs>188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43</cp:revision>
  <dcterms:created xsi:type="dcterms:W3CDTF">2021-03-31T09:14:47Z</dcterms:created>
  <dcterms:modified xsi:type="dcterms:W3CDTF">2021-04-11T12:09:55Z</dcterms:modified>
</cp:coreProperties>
</file>