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3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3" r:id="rId57"/>
    <p:sldId id="312" r:id="rId58"/>
    <p:sldId id="315" r:id="rId59"/>
    <p:sldId id="314" r:id="rId60"/>
    <p:sldId id="310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server.com/" TargetMode="External"/><Relationship Id="rId2" Type="http://schemas.openxmlformats.org/officeDocument/2006/relationships/hyperlink" Target="http://192.168.10.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yfrontendapp.com/" TargetMode="External"/><Relationship Id="rId4" Type="http://schemas.openxmlformats.org/officeDocument/2006/relationships/hyperlink" Target="http://192.168.10.5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87EB2-C78F-D94A-9F41-F94D84CFD789}"/>
              </a:ext>
            </a:extLst>
          </p:cNvPr>
          <p:cNvSpPr/>
          <p:nvPr/>
        </p:nvSpPr>
        <p:spPr>
          <a:xfrm>
            <a:off x="8081554" y="478971"/>
            <a:ext cx="3405052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F666E-0106-4A4F-9A34-229D51558BD2}"/>
              </a:ext>
            </a:extLst>
          </p:cNvPr>
          <p:cNvSpPr txBox="1"/>
          <p:nvPr/>
        </p:nvSpPr>
        <p:spPr>
          <a:xfrm>
            <a:off x="8273143" y="5486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Back-End 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AF505-A686-204E-83B5-D1EAC0B238CF}"/>
              </a:ext>
            </a:extLst>
          </p:cNvPr>
          <p:cNvSpPr/>
          <p:nvPr/>
        </p:nvSpPr>
        <p:spPr>
          <a:xfrm>
            <a:off x="8290560" y="1332411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EB17-9102-B64A-9AD1-8E4015EEF6F5}"/>
              </a:ext>
            </a:extLst>
          </p:cNvPr>
          <p:cNvSpPr/>
          <p:nvPr/>
        </p:nvSpPr>
        <p:spPr>
          <a:xfrm>
            <a:off x="8290560" y="2346959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D307F-54B1-554B-A7C5-15B4EA5A77A4}"/>
              </a:ext>
            </a:extLst>
          </p:cNvPr>
          <p:cNvSpPr/>
          <p:nvPr/>
        </p:nvSpPr>
        <p:spPr>
          <a:xfrm>
            <a:off x="8290560" y="3361507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3D81F-F365-BC49-B00A-617213575E28}"/>
              </a:ext>
            </a:extLst>
          </p:cNvPr>
          <p:cNvSpPr txBox="1"/>
          <p:nvPr/>
        </p:nvSpPr>
        <p:spPr>
          <a:xfrm>
            <a:off x="8168640" y="4754880"/>
            <a:ext cx="316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http://192.168.10.3/</a:t>
            </a:r>
            <a:r>
              <a:rPr lang="en-US" dirty="0"/>
              <a:t>    OR</a:t>
            </a:r>
          </a:p>
          <a:p>
            <a:r>
              <a:rPr lang="en-US" dirty="0">
                <a:hlinkClick r:id="rId3"/>
              </a:rPr>
              <a:t>http://myserver.com/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46C58-D7D6-2347-BACC-343EBC6724EF}"/>
              </a:ext>
            </a:extLst>
          </p:cNvPr>
          <p:cNvSpPr/>
          <p:nvPr/>
        </p:nvSpPr>
        <p:spPr>
          <a:xfrm>
            <a:off x="2838994" y="418011"/>
            <a:ext cx="3805646" cy="4336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30D81-2A95-664F-9145-E2F86101CFB7}"/>
              </a:ext>
            </a:extLst>
          </p:cNvPr>
          <p:cNvSpPr txBox="1"/>
          <p:nvPr/>
        </p:nvSpPr>
        <p:spPr>
          <a:xfrm>
            <a:off x="3126377" y="548640"/>
            <a:ext cx="3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EFCC07-2F1F-9841-871B-271844C701A3}"/>
              </a:ext>
            </a:extLst>
          </p:cNvPr>
          <p:cNvSpPr/>
          <p:nvPr/>
        </p:nvSpPr>
        <p:spPr>
          <a:xfrm>
            <a:off x="3004457" y="1166949"/>
            <a:ext cx="3448594" cy="3431177"/>
          </a:xfrm>
          <a:prstGeom prst="roundRect">
            <a:avLst>
              <a:gd name="adj" fmla="val 54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7A738-0D8D-C74A-A774-4B09699F85CF}"/>
              </a:ext>
            </a:extLst>
          </p:cNvPr>
          <p:cNvSpPr txBox="1"/>
          <p:nvPr/>
        </p:nvSpPr>
        <p:spPr>
          <a:xfrm>
            <a:off x="3204754" y="1271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Hosting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37D11-C8D4-A64F-840C-4F5E50790E26}"/>
              </a:ext>
            </a:extLst>
          </p:cNvPr>
          <p:cNvSpPr/>
          <p:nvPr/>
        </p:nvSpPr>
        <p:spPr>
          <a:xfrm>
            <a:off x="3204754" y="1924594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B68F1-C05E-4546-B730-ABD31AADEB61}"/>
              </a:ext>
            </a:extLst>
          </p:cNvPr>
          <p:cNvSpPr/>
          <p:nvPr/>
        </p:nvSpPr>
        <p:spPr>
          <a:xfrm>
            <a:off x="3204754" y="2730920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Application Files </a:t>
            </a:r>
          </a:p>
          <a:p>
            <a:pPr algn="ctr"/>
            <a:r>
              <a:rPr lang="en-US" dirty="0"/>
              <a:t>(React App Code)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D006A-A4F6-B940-91AE-9F7EC461DE76}"/>
              </a:ext>
            </a:extLst>
          </p:cNvPr>
          <p:cNvSpPr/>
          <p:nvPr/>
        </p:nvSpPr>
        <p:spPr>
          <a:xfrm>
            <a:off x="3204754" y="3537246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Runtime Files </a:t>
            </a:r>
          </a:p>
          <a:p>
            <a:pPr algn="ctr"/>
            <a:r>
              <a:rPr lang="en-US" dirty="0"/>
              <a:t>(React Object Model)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D1FA8-ED17-FC46-B9F6-4F8A34E0CF13}"/>
              </a:ext>
            </a:extLst>
          </p:cNvPr>
          <p:cNvSpPr txBox="1"/>
          <p:nvPr/>
        </p:nvSpPr>
        <p:spPr>
          <a:xfrm>
            <a:off x="3004457" y="4963886"/>
            <a:ext cx="34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http://192.168.10.50</a:t>
            </a:r>
            <a:r>
              <a:rPr lang="en-US" dirty="0"/>
              <a:t>/ OR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http://myfrontendapp.com/</a:t>
            </a:r>
            <a:endParaRPr lang="en-US" dirty="0"/>
          </a:p>
          <a:p>
            <a:endParaRPr lang="en-US" dirty="0"/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E141E3BE-C333-0341-BB6A-7969A20CEE2C}"/>
              </a:ext>
            </a:extLst>
          </p:cNvPr>
          <p:cNvSpPr/>
          <p:nvPr/>
        </p:nvSpPr>
        <p:spPr>
          <a:xfrm>
            <a:off x="6644640" y="1640783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AD0F17B-6569-A943-B18E-6961DEFFA961}"/>
              </a:ext>
            </a:extLst>
          </p:cNvPr>
          <p:cNvSpPr/>
          <p:nvPr/>
        </p:nvSpPr>
        <p:spPr>
          <a:xfrm rot="10800000">
            <a:off x="6574971" y="3227308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D6E96-B253-FF4C-85E6-083C8DD0EC21}"/>
              </a:ext>
            </a:extLst>
          </p:cNvPr>
          <p:cNvSpPr txBox="1"/>
          <p:nvPr/>
        </p:nvSpPr>
        <p:spPr>
          <a:xfrm>
            <a:off x="383177" y="6061166"/>
            <a:ext cx="114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Back-End app and Front-End App Executes in Silos</a:t>
            </a:r>
          </a:p>
        </p:txBody>
      </p:sp>
    </p:spTree>
    <p:extLst>
      <p:ext uri="{BB962C8B-B14F-4D97-AF65-F5344CB8AC3E}">
        <p14:creationId xmlns:p14="http://schemas.microsoft.com/office/powerpoint/2010/main" val="354346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DB281-42F7-E84D-A7B0-F5A3783A8D3F}"/>
              </a:ext>
            </a:extLst>
          </p:cNvPr>
          <p:cNvSpPr/>
          <p:nvPr/>
        </p:nvSpPr>
        <p:spPr>
          <a:xfrm>
            <a:off x="252548" y="2292531"/>
            <a:ext cx="2046515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Component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28615A-D5B3-374F-9F3B-A97467385682}"/>
              </a:ext>
            </a:extLst>
          </p:cNvPr>
          <p:cNvSpPr/>
          <p:nvPr/>
        </p:nvSpPr>
        <p:spPr>
          <a:xfrm>
            <a:off x="6992983" y="1393594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065D66-819E-A847-814B-4BCA46FC58B8}"/>
              </a:ext>
            </a:extLst>
          </p:cNvPr>
          <p:cNvSpPr/>
          <p:nvPr/>
        </p:nvSpPr>
        <p:spPr>
          <a:xfrm>
            <a:off x="6992983" y="3126600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F6CA8-43F8-654C-A83D-DA4336DFF665}"/>
              </a:ext>
            </a:extLst>
          </p:cNvPr>
          <p:cNvSpPr/>
          <p:nvPr/>
        </p:nvSpPr>
        <p:spPr>
          <a:xfrm>
            <a:off x="6992983" y="4859606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BE93A-BCEB-B349-BB96-4CEFEBF8FDC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45577" y="1933526"/>
            <a:ext cx="2647406" cy="155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76C60-99D1-204F-9A8E-EC66446C6C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45577" y="3490183"/>
            <a:ext cx="2647406" cy="17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91283-4897-F745-A1A2-70987BE586A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5577" y="3490183"/>
            <a:ext cx="2647406" cy="190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EA2E7-075F-4843-AA2A-1D91F7EE089D}"/>
              </a:ext>
            </a:extLst>
          </p:cNvPr>
          <p:cNvSpPr/>
          <p:nvPr/>
        </p:nvSpPr>
        <p:spPr>
          <a:xfrm>
            <a:off x="3283131" y="3065417"/>
            <a:ext cx="1062446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Facade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DE890AA-B863-1B40-887B-D3DF3C69EF8E}"/>
              </a:ext>
            </a:extLst>
          </p:cNvPr>
          <p:cNvSpPr/>
          <p:nvPr/>
        </p:nvSpPr>
        <p:spPr>
          <a:xfrm>
            <a:off x="2299063" y="3344091"/>
            <a:ext cx="984068" cy="261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9FCF2-F50D-A741-80DD-CBB24E26636A}"/>
              </a:ext>
            </a:extLst>
          </p:cNvPr>
          <p:cNvSpPr txBox="1"/>
          <p:nvPr/>
        </p:nvSpPr>
        <p:spPr>
          <a:xfrm>
            <a:off x="744583" y="426720"/>
            <a:ext cx="439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 is delegating the responsibility to other object for Async Call Management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43DD-8244-FC4C-A4EB-52A4AB62731D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941320" y="1350050"/>
            <a:ext cx="873034" cy="17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524E46-5F2F-4E42-84F8-E4A777A24B86}"/>
              </a:ext>
            </a:extLst>
          </p:cNvPr>
          <p:cNvSpPr txBox="1"/>
          <p:nvPr/>
        </p:nvSpPr>
        <p:spPr>
          <a:xfrm>
            <a:off x="1375954" y="5225144"/>
            <a:ext cx="42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must have the delegate object at component’s scope so that state objects should be executed using the response received from the Façade.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72C8F-C9AC-9E47-B023-CE514A837A57}"/>
              </a:ext>
            </a:extLst>
          </p:cNvPr>
          <p:cNvCxnSpPr>
            <a:stCxn id="28" idx="0"/>
            <a:endCxn id="23" idx="2"/>
          </p:cNvCxnSpPr>
          <p:nvPr/>
        </p:nvCxnSpPr>
        <p:spPr>
          <a:xfrm flipV="1">
            <a:off x="3522617" y="3831771"/>
            <a:ext cx="291737" cy="139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15452-140F-C54E-AB26-E4EDF5592925}"/>
              </a:ext>
            </a:extLst>
          </p:cNvPr>
          <p:cNvCxnSpPr>
            <a:endCxn id="25" idx="3"/>
          </p:cNvCxnSpPr>
          <p:nvPr/>
        </p:nvCxnSpPr>
        <p:spPr>
          <a:xfrm flipH="1">
            <a:off x="5138057" y="566057"/>
            <a:ext cx="2882537" cy="32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A160C-37FD-4D40-804C-DE4BE7B3CDEC}"/>
              </a:ext>
            </a:extLst>
          </p:cNvPr>
          <p:cNvSpPr txBox="1"/>
          <p:nvPr/>
        </p:nvSpPr>
        <p:spPr>
          <a:xfrm>
            <a:off x="8055429" y="261481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‘useEffect()’ to manage all calls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16BF8-52E7-C941-93EE-58CB08D479B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69280" y="5825309"/>
            <a:ext cx="4032069" cy="6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014FE-26BA-7147-BCDC-C0AC30566662}"/>
              </a:ext>
            </a:extLst>
          </p:cNvPr>
          <p:cNvSpPr txBox="1"/>
          <p:nvPr/>
        </p:nvSpPr>
        <p:spPr>
          <a:xfrm>
            <a:off x="9675223" y="55558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Hook that will be scoped to the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1A1B3-A79C-0541-BF19-808198D60C26}"/>
              </a:ext>
            </a:extLst>
          </p:cNvPr>
          <p:cNvCxnSpPr/>
          <p:nvPr/>
        </p:nvCxnSpPr>
        <p:spPr>
          <a:xfrm flipH="1" flipV="1">
            <a:off x="9501051" y="907812"/>
            <a:ext cx="696686" cy="464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5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31D15E-1448-734D-A03A-F98D59775847}"/>
              </a:ext>
            </a:extLst>
          </p:cNvPr>
          <p:cNvSpPr/>
          <p:nvPr/>
        </p:nvSpPr>
        <p:spPr>
          <a:xfrm>
            <a:off x="7820297" y="1489166"/>
            <a:ext cx="4145280" cy="4066903"/>
          </a:xfrm>
          <a:prstGeom prst="can">
            <a:avLst>
              <a:gd name="adj" fmla="val 1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2BE98A-7DF1-1E40-8FC7-3F045E4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3423"/>
              </p:ext>
            </p:extLst>
          </p:nvPr>
        </p:nvGraphicFramePr>
        <p:xfrm>
          <a:off x="8084458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18EB2-5059-6745-9AC0-1910AFE4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0354"/>
              </p:ext>
            </p:extLst>
          </p:nvPr>
        </p:nvGraphicFramePr>
        <p:xfrm>
          <a:off x="10091784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3E223-F133-3E44-BC0D-68FEC9FC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5499"/>
              </p:ext>
            </p:extLst>
          </p:nvPr>
        </p:nvGraphicFramePr>
        <p:xfrm>
          <a:off x="10091783" y="3840480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8FA58-9683-1F41-B372-EAFA5EAE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1572"/>
              </p:ext>
            </p:extLst>
          </p:nvPr>
        </p:nvGraphicFramePr>
        <p:xfrm>
          <a:off x="8084458" y="3990703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1CE077-FDF3-3048-B4F4-C844FF542FCC}"/>
              </a:ext>
            </a:extLst>
          </p:cNvPr>
          <p:cNvSpPr/>
          <p:nvPr/>
        </p:nvSpPr>
        <p:spPr>
          <a:xfrm>
            <a:off x="400594" y="2425337"/>
            <a:ext cx="2917371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Should access all Data then logically process it and send it back to database to persist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9A390-FE77-2F45-B2EF-2E6B30D1E667}"/>
              </a:ext>
            </a:extLst>
          </p:cNvPr>
          <p:cNvCxnSpPr>
            <a:endCxn id="3" idx="1"/>
          </p:cNvCxnSpPr>
          <p:nvPr/>
        </p:nvCxnSpPr>
        <p:spPr>
          <a:xfrm>
            <a:off x="3344091" y="2973977"/>
            <a:ext cx="474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AC1D9-939E-2F42-9DCE-F586C63C5E96}"/>
              </a:ext>
            </a:extLst>
          </p:cNvPr>
          <p:cNvSpPr txBox="1"/>
          <p:nvPr/>
        </p:nvSpPr>
        <p:spPr>
          <a:xfrm>
            <a:off x="3640183" y="20029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Table 1 and Get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E1A31-A8EA-C944-B27B-D91D1305A0F5}"/>
              </a:ext>
            </a:extLst>
          </p:cNvPr>
          <p:cNvCxnSpPr/>
          <p:nvPr/>
        </p:nvCxnSpPr>
        <p:spPr>
          <a:xfrm>
            <a:off x="3344091" y="3222171"/>
            <a:ext cx="6747692" cy="7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38F7A-947C-D541-9BBC-AD0C65AB3C33}"/>
              </a:ext>
            </a:extLst>
          </p:cNvPr>
          <p:cNvSpPr txBox="1"/>
          <p:nvPr/>
        </p:nvSpPr>
        <p:spPr>
          <a:xfrm>
            <a:off x="3640183" y="3308474"/>
            <a:ext cx="32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Table 2 using query and get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1D6DB-C659-A344-8450-80A99235BD64}"/>
              </a:ext>
            </a:extLst>
          </p:cNvPr>
          <p:cNvCxnSpPr/>
          <p:nvPr/>
        </p:nvCxnSpPr>
        <p:spPr>
          <a:xfrm>
            <a:off x="3344091" y="4171406"/>
            <a:ext cx="4740367" cy="6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5F8F0-FE77-324E-9150-B268E3E5FD56}"/>
              </a:ext>
            </a:extLst>
          </p:cNvPr>
          <p:cNvCxnSpPr/>
          <p:nvPr/>
        </p:nvCxnSpPr>
        <p:spPr>
          <a:xfrm>
            <a:off x="3344091" y="4706983"/>
            <a:ext cx="6747692" cy="7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6125F-557F-CF45-8A96-F208DFB67427}"/>
              </a:ext>
            </a:extLst>
          </p:cNvPr>
          <p:cNvSpPr txBox="1"/>
          <p:nvPr/>
        </p:nvSpPr>
        <p:spPr>
          <a:xfrm>
            <a:off x="226423" y="5373189"/>
            <a:ext cx="355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Application Developer with basis knowledge can easily work with Data Access and Process it using Application Code (C#,</a:t>
            </a:r>
            <a:r>
              <a:rPr lang="en-US" dirty="0" err="1"/>
              <a:t>JAVA,Node.js</a:t>
            </a:r>
            <a:r>
              <a:rPr lang="en-US" dirty="0"/>
              <a:t>)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FDE9-B11E-174B-B8D5-3E67844F295C}"/>
              </a:ext>
            </a:extLst>
          </p:cNvPr>
          <p:cNvSpPr txBox="1"/>
          <p:nvPr/>
        </p:nvSpPr>
        <p:spPr>
          <a:xfrm>
            <a:off x="4110447" y="5497286"/>
            <a:ext cx="417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1 Frequent call to DB. 2. Huge data in traffic. 3. </a:t>
            </a:r>
            <a:r>
              <a:rPr lang="en-US" dirty="0">
                <a:solidFill>
                  <a:srgbClr val="FF0000"/>
                </a:solidFill>
              </a:rPr>
              <a:t>Managing Inter dependent Table Transactions (IMP and Considerable Limitation)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60DD7-D5A2-0444-AE39-2A07A8693088}"/>
              </a:ext>
            </a:extLst>
          </p:cNvPr>
          <p:cNvSpPr txBox="1"/>
          <p:nvPr/>
        </p:nvSpPr>
        <p:spPr>
          <a:xfrm>
            <a:off x="9109166" y="5738949"/>
            <a:ext cx="2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all Limitations is Writing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18218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90AF9-7DEE-FB44-8470-235147F6E653}"/>
              </a:ext>
            </a:extLst>
          </p:cNvPr>
          <p:cNvSpPr/>
          <p:nvPr/>
        </p:nvSpPr>
        <p:spPr>
          <a:xfrm>
            <a:off x="5599611" y="827314"/>
            <a:ext cx="4972595" cy="55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540B-54D7-2645-B327-4115F5C3C6D9}"/>
              </a:ext>
            </a:extLst>
          </p:cNvPr>
          <p:cNvSpPr txBox="1"/>
          <p:nvPr/>
        </p:nvSpPr>
        <p:spPr>
          <a:xfrm>
            <a:off x="5930537" y="896983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Hosting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717C87-53CA-4342-A955-D77C9E9F9C28}"/>
              </a:ext>
            </a:extLst>
          </p:cNvPr>
          <p:cNvSpPr/>
          <p:nvPr/>
        </p:nvSpPr>
        <p:spPr>
          <a:xfrm>
            <a:off x="513806" y="1428206"/>
            <a:ext cx="5085805" cy="93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5773D-1128-9548-80F1-C40A3D092FFE}"/>
              </a:ext>
            </a:extLst>
          </p:cNvPr>
          <p:cNvSpPr/>
          <p:nvPr/>
        </p:nvSpPr>
        <p:spPr>
          <a:xfrm>
            <a:off x="8638903" y="1706880"/>
            <a:ext cx="1785257" cy="405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Store Metabase</a:t>
            </a:r>
          </a:p>
          <a:p>
            <a:pPr algn="ctr"/>
            <a:r>
              <a:rPr lang="en-US" dirty="0"/>
              <a:t>Express-Session</a:t>
            </a:r>
          </a:p>
          <a:p>
            <a:pPr algn="ctr"/>
            <a:r>
              <a:rPr lang="en-US" dirty="0"/>
              <a:t>Session Secret aka ID</a:t>
            </a:r>
          </a:p>
          <a:p>
            <a:pPr algn="ctr"/>
            <a:r>
              <a:rPr lang="en-US" dirty="0"/>
              <a:t>Session Save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A202-8977-1C4F-BA0D-2E359CC08E47}"/>
              </a:ext>
            </a:extLst>
          </p:cNvPr>
          <p:cNvSpPr txBox="1"/>
          <p:nvPr/>
        </p:nvSpPr>
        <p:spPr>
          <a:xfrm>
            <a:off x="10685416" y="2177143"/>
            <a:ext cx="143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Request in a single Session Context based on ID / Name and Expiry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BA344-E9F1-0148-916A-66F3818312FF}"/>
              </a:ext>
            </a:extLst>
          </p:cNvPr>
          <p:cNvCxnSpPr>
            <a:stCxn id="6" idx="1"/>
          </p:cNvCxnSpPr>
          <p:nvPr/>
        </p:nvCxnSpPr>
        <p:spPr>
          <a:xfrm flipH="1">
            <a:off x="10128069" y="3469805"/>
            <a:ext cx="557347" cy="36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A09A34B8-6D39-F242-A0A1-5615B4AF6F17}"/>
              </a:ext>
            </a:extLst>
          </p:cNvPr>
          <p:cNvSpPr/>
          <p:nvPr/>
        </p:nvSpPr>
        <p:spPr>
          <a:xfrm>
            <a:off x="5599611" y="2090059"/>
            <a:ext cx="3004458" cy="9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is Req. is Enabled for 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EA09-66A3-0A41-9278-0C1D6A9B85F6}"/>
              </a:ext>
            </a:extLst>
          </p:cNvPr>
          <p:cNvSpPr txBox="1"/>
          <p:nvPr/>
        </p:nvSpPr>
        <p:spPr>
          <a:xfrm>
            <a:off x="5791200" y="3021875"/>
            <a:ext cx="247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Store will verify the secret (ID) / name and if it not present it will be allocated to the 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CBEFC34-101A-0549-9C33-8A20FF4A4ED8}"/>
              </a:ext>
            </a:extLst>
          </p:cNvPr>
          <p:cNvSpPr/>
          <p:nvPr/>
        </p:nvSpPr>
        <p:spPr>
          <a:xfrm>
            <a:off x="5599611" y="4762466"/>
            <a:ext cx="3021875" cy="93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Info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42A992-E8AA-BE43-9764-5D683EBB073B}"/>
              </a:ext>
            </a:extLst>
          </p:cNvPr>
          <p:cNvSpPr/>
          <p:nvPr/>
        </p:nvSpPr>
        <p:spPr>
          <a:xfrm>
            <a:off x="452846" y="5390605"/>
            <a:ext cx="5146765" cy="931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E1A7-42BB-9541-9849-1C6A79562A22}"/>
              </a:ext>
            </a:extLst>
          </p:cNvPr>
          <p:cNvSpPr/>
          <p:nvPr/>
        </p:nvSpPr>
        <p:spPr>
          <a:xfrm rot="19996373">
            <a:off x="552388" y="3156874"/>
            <a:ext cx="4590631" cy="98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Session Context to Manage all request inside a Session Monitor till the session is not destroyed aka request for Logout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D379B8A-5BCC-F049-A0D2-FF8891D499D5}"/>
              </a:ext>
            </a:extLst>
          </p:cNvPr>
          <p:cNvSpPr/>
          <p:nvPr/>
        </p:nvSpPr>
        <p:spPr>
          <a:xfrm>
            <a:off x="0" y="1706880"/>
            <a:ext cx="391886" cy="461554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54838-AB60-0F4B-92DE-EBA9EC62874E}"/>
              </a:ext>
            </a:extLst>
          </p:cNvPr>
          <p:cNvSpPr txBox="1"/>
          <p:nvPr/>
        </p:nvSpPr>
        <p:spPr>
          <a:xfrm>
            <a:off x="418011" y="766354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1CD402-8A5A-3743-8017-3AE2F74119F7}"/>
              </a:ext>
            </a:extLst>
          </p:cNvPr>
          <p:cNvCxnSpPr>
            <a:stCxn id="2" idx="3"/>
          </p:cNvCxnSpPr>
          <p:nvPr/>
        </p:nvCxnSpPr>
        <p:spPr>
          <a:xfrm flipV="1">
            <a:off x="2299063" y="940526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5097AD-E329-4D43-A200-1D1BECB4886C}"/>
              </a:ext>
            </a:extLst>
          </p:cNvPr>
          <p:cNvSpPr/>
          <p:nvPr/>
        </p:nvSpPr>
        <p:spPr>
          <a:xfrm>
            <a:off x="3500846" y="766354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E8331-44FC-924B-A2F8-63E1A3A52FAE}"/>
              </a:ext>
            </a:extLst>
          </p:cNvPr>
          <p:cNvCxnSpPr>
            <a:stCxn id="5" idx="2"/>
          </p:cNvCxnSpPr>
          <p:nvPr/>
        </p:nvCxnSpPr>
        <p:spPr>
          <a:xfrm>
            <a:off x="4397829" y="124532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793BB7-2DF2-1843-B15F-3809BC3DAEEA}"/>
              </a:ext>
            </a:extLst>
          </p:cNvPr>
          <p:cNvSpPr txBox="1"/>
          <p:nvPr/>
        </p:nvSpPr>
        <p:spPr>
          <a:xfrm>
            <a:off x="3600994" y="203345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841C79-7610-FC44-8D10-6C1FAFFAEDB5}"/>
              </a:ext>
            </a:extLst>
          </p:cNvPr>
          <p:cNvCxnSpPr/>
          <p:nvPr/>
        </p:nvCxnSpPr>
        <p:spPr>
          <a:xfrm flipV="1">
            <a:off x="4894217" y="220762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1C0E7-B2DD-0C47-8835-B6B7644BCD79}"/>
              </a:ext>
            </a:extLst>
          </p:cNvPr>
          <p:cNvSpPr/>
          <p:nvPr/>
        </p:nvSpPr>
        <p:spPr>
          <a:xfrm>
            <a:off x="6096000" y="203345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87EE5BDA-E687-074D-9154-967B8029F30E}"/>
              </a:ext>
            </a:extLst>
          </p:cNvPr>
          <p:cNvSpPr/>
          <p:nvPr/>
        </p:nvSpPr>
        <p:spPr>
          <a:xfrm>
            <a:off x="3762103" y="374469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124C9-0490-354D-B901-1B94E859E25C}"/>
              </a:ext>
            </a:extLst>
          </p:cNvPr>
          <p:cNvCxnSpPr/>
          <p:nvPr/>
        </p:nvCxnSpPr>
        <p:spPr>
          <a:xfrm>
            <a:off x="7058298" y="255596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D98A0-01A6-1E4A-B36B-9C1C4D07D02D}"/>
              </a:ext>
            </a:extLst>
          </p:cNvPr>
          <p:cNvSpPr txBox="1"/>
          <p:nvPr/>
        </p:nvSpPr>
        <p:spPr>
          <a:xfrm>
            <a:off x="6261463" y="334409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9623E-3E06-3D45-8073-32D84798B62D}"/>
              </a:ext>
            </a:extLst>
          </p:cNvPr>
          <p:cNvCxnSpPr/>
          <p:nvPr/>
        </p:nvCxnSpPr>
        <p:spPr>
          <a:xfrm flipV="1">
            <a:off x="7554686" y="351826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74B9D1-D4F7-A14C-98AE-99A41E6877CA}"/>
              </a:ext>
            </a:extLst>
          </p:cNvPr>
          <p:cNvSpPr/>
          <p:nvPr/>
        </p:nvSpPr>
        <p:spPr>
          <a:xfrm>
            <a:off x="8756469" y="334409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3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C1B5C205-00E7-D641-8626-215C7833C0E3}"/>
              </a:ext>
            </a:extLst>
          </p:cNvPr>
          <p:cNvSpPr/>
          <p:nvPr/>
        </p:nvSpPr>
        <p:spPr>
          <a:xfrm>
            <a:off x="6422572" y="1665123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5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2CA18-E8FC-DF48-B9D4-CCE1CA72A41D}"/>
              </a:ext>
            </a:extLst>
          </p:cNvPr>
          <p:cNvSpPr/>
          <p:nvPr/>
        </p:nvSpPr>
        <p:spPr>
          <a:xfrm>
            <a:off x="452846" y="452846"/>
            <a:ext cx="11408228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D5ABC-8915-DA49-B03F-300E6032D7FA}"/>
              </a:ext>
            </a:extLst>
          </p:cNvPr>
          <p:cNvSpPr txBox="1"/>
          <p:nvPr/>
        </p:nvSpPr>
        <p:spPr>
          <a:xfrm>
            <a:off x="3979817" y="600891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04D8F1-C455-894D-B6FF-5E37EF8A6B59}"/>
              </a:ext>
            </a:extLst>
          </p:cNvPr>
          <p:cNvSpPr/>
          <p:nvPr/>
        </p:nvSpPr>
        <p:spPr>
          <a:xfrm>
            <a:off x="827314" y="1611086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BB9395-3550-A54F-ACC4-1D394E73ACFA}"/>
              </a:ext>
            </a:extLst>
          </p:cNvPr>
          <p:cNvSpPr/>
          <p:nvPr/>
        </p:nvSpPr>
        <p:spPr>
          <a:xfrm>
            <a:off x="3156856" y="1676401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278BF-A979-C048-94B9-426991F44DC1}"/>
              </a:ext>
            </a:extLst>
          </p:cNvPr>
          <p:cNvSpPr/>
          <p:nvPr/>
        </p:nvSpPr>
        <p:spPr>
          <a:xfrm>
            <a:off x="6344194" y="1676401"/>
            <a:ext cx="1846217" cy="4471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18BF8-50D9-694F-81E4-C6052EA815EA}"/>
              </a:ext>
            </a:extLst>
          </p:cNvPr>
          <p:cNvSpPr/>
          <p:nvPr/>
        </p:nvSpPr>
        <p:spPr>
          <a:xfrm>
            <a:off x="6514011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C3.1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373A5E-ED35-6D43-B6F5-036A3074FE0F}"/>
              </a:ext>
            </a:extLst>
          </p:cNvPr>
          <p:cNvSpPr/>
          <p:nvPr/>
        </p:nvSpPr>
        <p:spPr>
          <a:xfrm>
            <a:off x="8421187" y="1675619"/>
            <a:ext cx="3222173" cy="462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31010-4D15-1F4C-9E7D-1315C93721D1}"/>
              </a:ext>
            </a:extLst>
          </p:cNvPr>
          <p:cNvSpPr/>
          <p:nvPr/>
        </p:nvSpPr>
        <p:spPr>
          <a:xfrm>
            <a:off x="8569233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F75D1-9D15-F143-B77B-B8319F71E040}"/>
              </a:ext>
            </a:extLst>
          </p:cNvPr>
          <p:cNvSpPr/>
          <p:nvPr/>
        </p:nvSpPr>
        <p:spPr>
          <a:xfrm>
            <a:off x="10106296" y="4258490"/>
            <a:ext cx="1463040" cy="1469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C4.2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B199171-F865-D54C-BEE4-6B2C70980598}"/>
              </a:ext>
            </a:extLst>
          </p:cNvPr>
          <p:cNvSpPr/>
          <p:nvPr/>
        </p:nvSpPr>
        <p:spPr>
          <a:xfrm>
            <a:off x="7611291" y="3857897"/>
            <a:ext cx="156755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0A52B-AC53-1D45-8F86-E8E41C59F70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50423" y="970223"/>
            <a:ext cx="4171406" cy="640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1828D-9C9F-7247-A55E-B750CE67CD7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079965" y="970223"/>
            <a:ext cx="1841864" cy="706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7E0B29-9BCE-0142-805E-3E35636DA4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1267100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AB4852-12C3-E943-9ACE-449F104966A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4110444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651B76-EF34-3746-9C4F-FF5F7B7B08B9}"/>
              </a:ext>
            </a:extLst>
          </p:cNvPr>
          <p:cNvSpPr txBox="1"/>
          <p:nvPr/>
        </p:nvSpPr>
        <p:spPr>
          <a:xfrm>
            <a:off x="622664" y="4258490"/>
            <a:ext cx="510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c1 from ‘./’</a:t>
            </a:r>
          </a:p>
          <a:p>
            <a:r>
              <a:rPr lang="en-US" dirty="0"/>
              <a:t>Import c2 from ‘./’</a:t>
            </a:r>
          </a:p>
          <a:p>
            <a:r>
              <a:rPr lang="en-US" dirty="0"/>
              <a:t>Import c3 from ‘./’</a:t>
            </a:r>
          </a:p>
        </p:txBody>
      </p:sp>
    </p:spTree>
    <p:extLst>
      <p:ext uri="{BB962C8B-B14F-4D97-AF65-F5344CB8AC3E}">
        <p14:creationId xmlns:p14="http://schemas.microsoft.com/office/powerpoint/2010/main" val="2445701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DB0BE93D-E5ED-3A4A-974C-C72E5720E504}"/>
              </a:ext>
            </a:extLst>
          </p:cNvPr>
          <p:cNvSpPr/>
          <p:nvPr/>
        </p:nvSpPr>
        <p:spPr>
          <a:xfrm>
            <a:off x="3030583" y="783772"/>
            <a:ext cx="3396343" cy="4598126"/>
          </a:xfrm>
          <a:prstGeom prst="cube">
            <a:avLst>
              <a:gd name="adj" fmla="val 1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268B8-6871-6A40-A176-40EFC12F45B1}"/>
              </a:ext>
            </a:extLst>
          </p:cNvPr>
          <p:cNvSpPr/>
          <p:nvPr/>
        </p:nvSpPr>
        <p:spPr>
          <a:xfrm>
            <a:off x="4319451" y="1193074"/>
            <a:ext cx="313509" cy="4188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6C7D-D1D9-834E-B565-E611CBB4DA21}"/>
              </a:ext>
            </a:extLst>
          </p:cNvPr>
          <p:cNvSpPr/>
          <p:nvPr/>
        </p:nvSpPr>
        <p:spPr>
          <a:xfrm>
            <a:off x="3030583" y="1907177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C28E7-FD0A-7E4B-8A8E-5141C2F3EFA9}"/>
              </a:ext>
            </a:extLst>
          </p:cNvPr>
          <p:cNvSpPr txBox="1"/>
          <p:nvPr/>
        </p:nvSpPr>
        <p:spPr>
          <a:xfrm>
            <a:off x="3152503" y="1341120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7A53E-1CC6-4C44-8C51-E9497ED54549}"/>
              </a:ext>
            </a:extLst>
          </p:cNvPr>
          <p:cNvSpPr txBox="1"/>
          <p:nvPr/>
        </p:nvSpPr>
        <p:spPr>
          <a:xfrm>
            <a:off x="4693920" y="1341120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B4EB4-E70F-BD40-9CB7-C63A17243563}"/>
              </a:ext>
            </a:extLst>
          </p:cNvPr>
          <p:cNvSpPr/>
          <p:nvPr/>
        </p:nvSpPr>
        <p:spPr>
          <a:xfrm>
            <a:off x="3030583" y="2856412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DB63-E64B-3B40-B6B1-0C04AEBD9F4A}"/>
              </a:ext>
            </a:extLst>
          </p:cNvPr>
          <p:cNvSpPr txBox="1"/>
          <p:nvPr/>
        </p:nvSpPr>
        <p:spPr>
          <a:xfrm>
            <a:off x="3152503" y="2290355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D2787-03A8-B144-AFB3-4F69BEBC77A7}"/>
              </a:ext>
            </a:extLst>
          </p:cNvPr>
          <p:cNvSpPr txBox="1"/>
          <p:nvPr/>
        </p:nvSpPr>
        <p:spPr>
          <a:xfrm>
            <a:off x="4693920" y="2290355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A6DF-C118-D74A-BFF0-9B50BD033CEA}"/>
              </a:ext>
            </a:extLst>
          </p:cNvPr>
          <p:cNvSpPr/>
          <p:nvPr/>
        </p:nvSpPr>
        <p:spPr>
          <a:xfrm>
            <a:off x="3030583" y="3718560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18E2D-B337-F645-984C-6550B1FC7FFA}"/>
              </a:ext>
            </a:extLst>
          </p:cNvPr>
          <p:cNvSpPr txBox="1"/>
          <p:nvPr/>
        </p:nvSpPr>
        <p:spPr>
          <a:xfrm>
            <a:off x="3152503" y="3152503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094-7955-754B-8497-86C8DAE3860E}"/>
              </a:ext>
            </a:extLst>
          </p:cNvPr>
          <p:cNvSpPr txBox="1"/>
          <p:nvPr/>
        </p:nvSpPr>
        <p:spPr>
          <a:xfrm>
            <a:off x="4693920" y="3152503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B4CBE-CDE9-5A4C-8049-45915D48ECE2}"/>
              </a:ext>
            </a:extLst>
          </p:cNvPr>
          <p:cNvSpPr/>
          <p:nvPr/>
        </p:nvSpPr>
        <p:spPr>
          <a:xfrm>
            <a:off x="3030583" y="4519749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37999-D10D-A240-B346-87B1E99F0D98}"/>
              </a:ext>
            </a:extLst>
          </p:cNvPr>
          <p:cNvSpPr txBox="1"/>
          <p:nvPr/>
        </p:nvSpPr>
        <p:spPr>
          <a:xfrm>
            <a:off x="3152503" y="3953692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7CAE7-04E4-A648-A417-F9D8E095A384}"/>
              </a:ext>
            </a:extLst>
          </p:cNvPr>
          <p:cNvSpPr txBox="1"/>
          <p:nvPr/>
        </p:nvSpPr>
        <p:spPr>
          <a:xfrm>
            <a:off x="4693920" y="3953692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1929D-E876-6D46-8705-0F4F597D9F72}"/>
              </a:ext>
            </a:extLst>
          </p:cNvPr>
          <p:cNvSpPr txBox="1"/>
          <p:nvPr/>
        </p:nvSpPr>
        <p:spPr>
          <a:xfrm>
            <a:off x="3004457" y="4806129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F7981-6077-434A-A988-ED2D9678EFAB}"/>
              </a:ext>
            </a:extLst>
          </p:cNvPr>
          <p:cNvSpPr txBox="1"/>
          <p:nvPr/>
        </p:nvSpPr>
        <p:spPr>
          <a:xfrm>
            <a:off x="4545874" y="480612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8977E-27C0-4E45-BD83-18877AA6D984}"/>
              </a:ext>
            </a:extLst>
          </p:cNvPr>
          <p:cNvSpPr txBox="1"/>
          <p:nvPr/>
        </p:nvSpPr>
        <p:spPr>
          <a:xfrm>
            <a:off x="513806" y="182880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Dictionary</a:t>
            </a: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E228B521-DF01-4A4F-AA15-A6D318E0B2E6}"/>
              </a:ext>
            </a:extLst>
          </p:cNvPr>
          <p:cNvSpPr/>
          <p:nvPr/>
        </p:nvSpPr>
        <p:spPr>
          <a:xfrm>
            <a:off x="6096000" y="1454331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EF20A115-FFE8-CB42-A951-DD8BC415D540}"/>
              </a:ext>
            </a:extLst>
          </p:cNvPr>
          <p:cNvSpPr/>
          <p:nvPr/>
        </p:nvSpPr>
        <p:spPr>
          <a:xfrm>
            <a:off x="6148251" y="2659687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A10B2F0A-049D-1D49-8AC7-60F629F4B961}"/>
              </a:ext>
            </a:extLst>
          </p:cNvPr>
          <p:cNvSpPr/>
          <p:nvPr/>
        </p:nvSpPr>
        <p:spPr>
          <a:xfrm>
            <a:off x="6122125" y="4020792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B89CE-F43A-2644-A951-64D31E64A2F8}"/>
              </a:ext>
            </a:extLst>
          </p:cNvPr>
          <p:cNvSpPr txBox="1"/>
          <p:nvPr/>
        </p:nvSpPr>
        <p:spPr>
          <a:xfrm>
            <a:off x="7524206" y="1193074"/>
            <a:ext cx="410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History: </a:t>
            </a:r>
            <a:r>
              <a:rPr lang="en-US" dirty="0" err="1"/>
              <a:t>Obejct</a:t>
            </a:r>
            <a:r>
              <a:rPr lang="en-US" dirty="0"/>
              <a:t> that contains the previous Routing </a:t>
            </a:r>
            <a:r>
              <a:rPr lang="en-US" dirty="0" err="1"/>
              <a:t>path:component</a:t>
            </a:r>
            <a:r>
              <a:rPr lang="en-US" dirty="0"/>
              <a:t> pair by default.</a:t>
            </a:r>
          </a:p>
          <a:p>
            <a:r>
              <a:rPr lang="en-US" dirty="0"/>
              <a:t>Also the explicitly the history object can be pushed with the target navigable </a:t>
            </a:r>
            <a:r>
              <a:rPr lang="en-US" dirty="0" err="1"/>
              <a:t>path:component</a:t>
            </a:r>
            <a:r>
              <a:rPr lang="en-US" dirty="0"/>
              <a:t> pair for custom or event based routing</a:t>
            </a:r>
          </a:p>
        </p:txBody>
      </p:sp>
      <p:sp>
        <p:nvSpPr>
          <p:cNvPr id="24" name="Curved Right Arrow 23">
            <a:extLst>
              <a:ext uri="{FF2B5EF4-FFF2-40B4-BE49-F238E27FC236}">
                <a16:creationId xmlns:a16="http://schemas.microsoft.com/office/drawing/2014/main" id="{D5855A49-44D9-814C-AA81-CABD384FEEAD}"/>
              </a:ext>
            </a:extLst>
          </p:cNvPr>
          <p:cNvSpPr/>
          <p:nvPr/>
        </p:nvSpPr>
        <p:spPr>
          <a:xfrm>
            <a:off x="1968138" y="2290355"/>
            <a:ext cx="1001485" cy="285384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5C1622-807C-674B-9C42-E1465A66D91F}"/>
              </a:ext>
            </a:extLst>
          </p:cNvPr>
          <p:cNvSpPr txBox="1"/>
          <p:nvPr/>
        </p:nvSpPr>
        <p:spPr>
          <a:xfrm>
            <a:off x="121920" y="5860869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Props.history.push</a:t>
            </a:r>
            <a:r>
              <a:rPr lang="en-US" dirty="0"/>
              <a:t>(path)</a:t>
            </a:r>
          </a:p>
          <a:p>
            <a:r>
              <a:rPr lang="en-US" dirty="0"/>
              <a:t>For conditional navigation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5EA77-9700-AC4F-9B6F-48D1245013AD}"/>
              </a:ext>
            </a:extLst>
          </p:cNvPr>
          <p:cNvCxnSpPr>
            <a:stCxn id="25" idx="0"/>
          </p:cNvCxnSpPr>
          <p:nvPr/>
        </p:nvCxnSpPr>
        <p:spPr>
          <a:xfrm flipV="1">
            <a:off x="1820091" y="4637315"/>
            <a:ext cx="374469" cy="12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57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5FCEC1FE-7603-7645-B251-E732EBBE2566}"/>
              </a:ext>
            </a:extLst>
          </p:cNvPr>
          <p:cNvSpPr/>
          <p:nvPr/>
        </p:nvSpPr>
        <p:spPr>
          <a:xfrm>
            <a:off x="2386149" y="1201783"/>
            <a:ext cx="3056708" cy="12540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 Action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DBCDFC-DB69-DC45-A890-511E094CB614}"/>
              </a:ext>
            </a:extLst>
          </p:cNvPr>
          <p:cNvSpPr/>
          <p:nvPr/>
        </p:nvSpPr>
        <p:spPr>
          <a:xfrm>
            <a:off x="5608320" y="1045029"/>
            <a:ext cx="4293326" cy="5016137"/>
          </a:xfrm>
          <a:prstGeom prst="roundRect">
            <a:avLst>
              <a:gd name="adj" fmla="val 85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04E72-CF50-7A44-9768-1B74FD82384A}"/>
              </a:ext>
            </a:extLst>
          </p:cNvPr>
          <p:cNvSpPr/>
          <p:nvPr/>
        </p:nvSpPr>
        <p:spPr>
          <a:xfrm>
            <a:off x="6217920" y="1201783"/>
            <a:ext cx="3265714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Creator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E9F63AF-E10C-ED4A-BF75-079C475EF076}"/>
              </a:ext>
            </a:extLst>
          </p:cNvPr>
          <p:cNvSpPr/>
          <p:nvPr/>
        </p:nvSpPr>
        <p:spPr>
          <a:xfrm>
            <a:off x="7728857" y="1741713"/>
            <a:ext cx="243840" cy="557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2BFC2-3443-234F-9E79-1071C31F434E}"/>
              </a:ext>
            </a:extLst>
          </p:cNvPr>
          <p:cNvSpPr/>
          <p:nvPr/>
        </p:nvSpPr>
        <p:spPr>
          <a:xfrm>
            <a:off x="5974081" y="2299063"/>
            <a:ext cx="3675016" cy="33571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5D4A1-348E-9441-91C8-58B73318557F}"/>
              </a:ext>
            </a:extLst>
          </p:cNvPr>
          <p:cNvSpPr txBox="1"/>
          <p:nvPr/>
        </p:nvSpPr>
        <p:spPr>
          <a:xfrm>
            <a:off x="10206446" y="1584960"/>
            <a:ext cx="16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8B7173-D2C8-EE47-8890-CAB53546879B}"/>
              </a:ext>
            </a:extLst>
          </p:cNvPr>
          <p:cNvCxnSpPr>
            <a:stCxn id="7" idx="1"/>
          </p:cNvCxnSpPr>
          <p:nvPr/>
        </p:nvCxnSpPr>
        <p:spPr>
          <a:xfrm flipH="1">
            <a:off x="7887789" y="1769626"/>
            <a:ext cx="2318657" cy="2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1D4F34-871F-2D44-A5E1-E11087E96B05}"/>
              </a:ext>
            </a:extLst>
          </p:cNvPr>
          <p:cNvSpPr/>
          <p:nvPr/>
        </p:nvSpPr>
        <p:spPr>
          <a:xfrm>
            <a:off x="6444343" y="2483728"/>
            <a:ext cx="2734492" cy="51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47EF6E1-F334-594F-9147-5DA2F253B350}"/>
              </a:ext>
            </a:extLst>
          </p:cNvPr>
          <p:cNvSpPr/>
          <p:nvPr/>
        </p:nvSpPr>
        <p:spPr>
          <a:xfrm>
            <a:off x="9997440" y="1173871"/>
            <a:ext cx="400594" cy="4800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3DD0E-556A-054B-8BD0-87363102139D}"/>
              </a:ext>
            </a:extLst>
          </p:cNvPr>
          <p:cNvSpPr txBox="1"/>
          <p:nvPr/>
        </p:nvSpPr>
        <p:spPr>
          <a:xfrm>
            <a:off x="10537371" y="3326674"/>
            <a:ext cx="145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Redux (Store + Reducer + Thunk)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78EC4-BC25-1147-BA43-5B99C9B227A5}"/>
              </a:ext>
            </a:extLst>
          </p:cNvPr>
          <p:cNvSpPr/>
          <p:nvPr/>
        </p:nvSpPr>
        <p:spPr>
          <a:xfrm>
            <a:off x="6217920" y="3326674"/>
            <a:ext cx="3143794" cy="1976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90BB0-5721-EA49-AC87-1E016DFB2F08}"/>
              </a:ext>
            </a:extLst>
          </p:cNvPr>
          <p:cNvSpPr txBox="1"/>
          <p:nvPr/>
        </p:nvSpPr>
        <p:spPr>
          <a:xfrm>
            <a:off x="6566263" y="333806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Middleware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4836B-988A-5149-9595-4274F57F16E5}"/>
              </a:ext>
            </a:extLst>
          </p:cNvPr>
          <p:cNvSpPr/>
          <p:nvPr/>
        </p:nvSpPr>
        <p:spPr>
          <a:xfrm>
            <a:off x="6533606" y="3842657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Execution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E635C6-DCC0-8F45-B2E9-9629C5018B8F}"/>
              </a:ext>
            </a:extLst>
          </p:cNvPr>
          <p:cNvSpPr/>
          <p:nvPr/>
        </p:nvSpPr>
        <p:spPr>
          <a:xfrm>
            <a:off x="6511834" y="4636226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 Execution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25B79865-49EF-B041-B24B-E2FED1DD6A1E}"/>
              </a:ext>
            </a:extLst>
          </p:cNvPr>
          <p:cNvSpPr/>
          <p:nvPr/>
        </p:nvSpPr>
        <p:spPr>
          <a:xfrm>
            <a:off x="9067799" y="4024361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E24BC2F6-FD65-0049-B36F-03290EBD0C12}"/>
              </a:ext>
            </a:extLst>
          </p:cNvPr>
          <p:cNvSpPr/>
          <p:nvPr/>
        </p:nvSpPr>
        <p:spPr>
          <a:xfrm rot="10800000">
            <a:off x="6239691" y="4017120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D9AEA-F56C-FC4F-9834-92AE65ED3C5B}"/>
              </a:ext>
            </a:extLst>
          </p:cNvPr>
          <p:cNvSpPr txBox="1"/>
          <p:nvPr/>
        </p:nvSpPr>
        <p:spPr>
          <a:xfrm>
            <a:off x="10398034" y="4754880"/>
            <a:ext cx="159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Promise Object Subscription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17ABA-82C1-BD4B-A929-C6267D3BE83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9309464" y="4513413"/>
            <a:ext cx="1088570" cy="841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579DB-DC4E-ED46-85F0-7A33AB784B51}"/>
              </a:ext>
            </a:extLst>
          </p:cNvPr>
          <p:cNvSpPr/>
          <p:nvPr/>
        </p:nvSpPr>
        <p:spPr>
          <a:xfrm>
            <a:off x="104503" y="1332411"/>
            <a:ext cx="2342606" cy="482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8A8B8C5-D96C-3347-8F19-9421E6827A1D}"/>
              </a:ext>
            </a:extLst>
          </p:cNvPr>
          <p:cNvSpPr/>
          <p:nvPr/>
        </p:nvSpPr>
        <p:spPr>
          <a:xfrm>
            <a:off x="7811589" y="2996750"/>
            <a:ext cx="161108" cy="3299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51379A-3C79-984A-AB16-010EAC277AA8}"/>
              </a:ext>
            </a:extLst>
          </p:cNvPr>
          <p:cNvSpPr/>
          <p:nvPr/>
        </p:nvSpPr>
        <p:spPr>
          <a:xfrm>
            <a:off x="3638006" y="4305018"/>
            <a:ext cx="1323703" cy="6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8D62BD89-334D-B444-88AD-541EFAAB4B2C}"/>
              </a:ext>
            </a:extLst>
          </p:cNvPr>
          <p:cNvSpPr/>
          <p:nvPr/>
        </p:nvSpPr>
        <p:spPr>
          <a:xfrm>
            <a:off x="4961709" y="4349834"/>
            <a:ext cx="1277981" cy="58792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F7A96-0CFD-6442-914C-0D2B931B19BA}"/>
              </a:ext>
            </a:extLst>
          </p:cNvPr>
          <p:cNvSpPr txBox="1"/>
          <p:nvPr/>
        </p:nvSpPr>
        <p:spPr>
          <a:xfrm>
            <a:off x="4171406" y="6061166"/>
            <a:ext cx="312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(Success) / Dispatch(Fail)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6DEB2C-46C2-4649-9112-A9B298433DD4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5495109" y="4754880"/>
            <a:ext cx="239486" cy="130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n 29">
            <a:extLst>
              <a:ext uri="{FF2B5EF4-FFF2-40B4-BE49-F238E27FC236}">
                <a16:creationId xmlns:a16="http://schemas.microsoft.com/office/drawing/2014/main" id="{899440E0-F1E7-8941-831E-F07B8D1BEA45}"/>
              </a:ext>
            </a:extLst>
          </p:cNvPr>
          <p:cNvSpPr/>
          <p:nvPr/>
        </p:nvSpPr>
        <p:spPr>
          <a:xfrm>
            <a:off x="2830286" y="5342806"/>
            <a:ext cx="1175657" cy="631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68E9BDD-7CA3-EE4F-8B98-9912D190A002}"/>
              </a:ext>
            </a:extLst>
          </p:cNvPr>
          <p:cNvSpPr/>
          <p:nvPr/>
        </p:nvSpPr>
        <p:spPr>
          <a:xfrm>
            <a:off x="3638006" y="4999625"/>
            <a:ext cx="246017" cy="35542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CD5C70F8-49A2-A74F-AD52-AD25E108CCB8}"/>
              </a:ext>
            </a:extLst>
          </p:cNvPr>
          <p:cNvSpPr/>
          <p:nvPr/>
        </p:nvSpPr>
        <p:spPr>
          <a:xfrm>
            <a:off x="2447109" y="5521234"/>
            <a:ext cx="383177" cy="36576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69B519-3069-5B4B-9F96-BC01ABF9968E}"/>
              </a:ext>
            </a:extLst>
          </p:cNvPr>
          <p:cNvSpPr txBox="1"/>
          <p:nvPr/>
        </p:nvSpPr>
        <p:spPr>
          <a:xfrm>
            <a:off x="557349" y="343182"/>
            <a:ext cx="478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 SUBROUTINE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330139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5165D-AA37-AE48-A9E1-3460876A73A2}"/>
              </a:ext>
            </a:extLst>
          </p:cNvPr>
          <p:cNvCxnSpPr/>
          <p:nvPr/>
        </p:nvCxnSpPr>
        <p:spPr>
          <a:xfrm>
            <a:off x="2508068" y="2727959"/>
            <a:ext cx="5081450" cy="231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6BD8D1-BA3B-974B-9392-365212B378F4}"/>
              </a:ext>
            </a:extLst>
          </p:cNvPr>
          <p:cNvCxnSpPr>
            <a:endCxn id="11" idx="2"/>
          </p:cNvCxnSpPr>
          <p:nvPr/>
        </p:nvCxnSpPr>
        <p:spPr>
          <a:xfrm flipV="1">
            <a:off x="2434045" y="2107474"/>
            <a:ext cx="4924698" cy="223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4A18A1-FFB4-8348-A721-A380FBB9B5DE}"/>
              </a:ext>
            </a:extLst>
          </p:cNvPr>
          <p:cNvCxnSpPr/>
          <p:nvPr/>
        </p:nvCxnSpPr>
        <p:spPr>
          <a:xfrm>
            <a:off x="4563290" y="2107474"/>
            <a:ext cx="3026228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2D216B-4894-E140-8982-04F04BA4A20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2107474"/>
            <a:ext cx="3043646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073C57-8867-314A-BDAD-25596FE5EC53}"/>
              </a:ext>
            </a:extLst>
          </p:cNvPr>
          <p:cNvCxnSpPr>
            <a:stCxn id="12" idx="1"/>
          </p:cNvCxnSpPr>
          <p:nvPr/>
        </p:nvCxnSpPr>
        <p:spPr>
          <a:xfrm flipH="1">
            <a:off x="4376057" y="2769325"/>
            <a:ext cx="5259976" cy="227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7CC20F-CB39-6B41-91E8-8626F1354CAB}"/>
              </a:ext>
            </a:extLst>
          </p:cNvPr>
          <p:cNvCxnSpPr>
            <a:stCxn id="16" idx="1"/>
            <a:endCxn id="10" idx="2"/>
          </p:cNvCxnSpPr>
          <p:nvPr/>
        </p:nvCxnSpPr>
        <p:spPr>
          <a:xfrm flipH="1" flipV="1">
            <a:off x="4563291" y="2107474"/>
            <a:ext cx="5072743" cy="218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51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A36AEF7-2170-F940-8902-91FAC56209E3}"/>
              </a:ext>
            </a:extLst>
          </p:cNvPr>
          <p:cNvSpPr/>
          <p:nvPr/>
        </p:nvSpPr>
        <p:spPr>
          <a:xfrm>
            <a:off x="4537164" y="3045823"/>
            <a:ext cx="3117670" cy="1062446"/>
          </a:xfrm>
          <a:prstGeom prst="can">
            <a:avLst>
              <a:gd name="adj" fmla="val 1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State Container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93E25E-AE5B-DA4C-8227-ED435139DCBE}"/>
              </a:ext>
            </a:extLst>
          </p:cNvPr>
          <p:cNvCxnSpPr>
            <a:cxnSpLocks/>
            <a:stCxn id="9" idx="3"/>
            <a:endCxn id="2" idx="2"/>
          </p:cNvCxnSpPr>
          <p:nvPr/>
        </p:nvCxnSpPr>
        <p:spPr>
          <a:xfrm>
            <a:off x="2508068" y="2727959"/>
            <a:ext cx="2029096" cy="8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EC168-DC7A-3A41-A374-AFC4AAE028D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20983" y="3577046"/>
            <a:ext cx="2116181" cy="7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295DA3-36C4-BA44-9D5D-A7618B825FB5}"/>
              </a:ext>
            </a:extLst>
          </p:cNvPr>
          <p:cNvCxnSpPr>
            <a:stCxn id="10" idx="2"/>
            <a:endCxn id="2" idx="1"/>
          </p:cNvCxnSpPr>
          <p:nvPr/>
        </p:nvCxnSpPr>
        <p:spPr>
          <a:xfrm>
            <a:off x="4563291" y="2107474"/>
            <a:ext cx="1532708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BA05FA-854D-054C-B388-A94B59F0D797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9" y="2107474"/>
            <a:ext cx="1262744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5E364-C003-D54B-B2DA-B7FF95925FC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323804" y="4108269"/>
            <a:ext cx="1772195" cy="89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971A74-8D3D-9D40-B571-F5101D24FD53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H="1" flipV="1">
            <a:off x="6095999" y="4108269"/>
            <a:ext cx="1493520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30184-D70C-3448-BE5F-24CC363BE2BB}"/>
              </a:ext>
            </a:extLst>
          </p:cNvPr>
          <p:cNvCxnSpPr>
            <a:stCxn id="12" idx="1"/>
            <a:endCxn id="2" idx="4"/>
          </p:cNvCxnSpPr>
          <p:nvPr/>
        </p:nvCxnSpPr>
        <p:spPr>
          <a:xfrm flipH="1">
            <a:off x="7654834" y="2769325"/>
            <a:ext cx="1981199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C6C09D-F705-7C46-8785-67BB5499EBA5}"/>
              </a:ext>
            </a:extLst>
          </p:cNvPr>
          <p:cNvCxnSpPr>
            <a:stCxn id="16" idx="1"/>
            <a:endCxn id="2" idx="4"/>
          </p:cNvCxnSpPr>
          <p:nvPr/>
        </p:nvCxnSpPr>
        <p:spPr>
          <a:xfrm flipH="1" flipV="1">
            <a:off x="7654834" y="3577046"/>
            <a:ext cx="1981200" cy="7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CF688F-B79E-F14B-9ACB-7285D9C9222B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5442857" y="2107474"/>
            <a:ext cx="653142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F9285C-F982-604F-8708-93CFE179C74D}"/>
              </a:ext>
            </a:extLst>
          </p:cNvPr>
          <p:cNvCxnSpPr/>
          <p:nvPr/>
        </p:nvCxnSpPr>
        <p:spPr>
          <a:xfrm flipV="1">
            <a:off x="6095999" y="2107474"/>
            <a:ext cx="557346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1197F3-D535-6043-BF77-9A0385A137E4}"/>
              </a:ext>
            </a:extLst>
          </p:cNvPr>
          <p:cNvCxnSpPr/>
          <p:nvPr/>
        </p:nvCxnSpPr>
        <p:spPr>
          <a:xfrm flipV="1">
            <a:off x="7680961" y="3107872"/>
            <a:ext cx="1955072" cy="46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4B65E-C650-D94E-9609-E5D45A29E4F2}"/>
              </a:ext>
            </a:extLst>
          </p:cNvPr>
          <p:cNvCxnSpPr/>
          <p:nvPr/>
        </p:nvCxnSpPr>
        <p:spPr>
          <a:xfrm>
            <a:off x="7691846" y="3577046"/>
            <a:ext cx="1944187" cy="35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8DC21-F3E2-A442-98B8-A0C0617E07E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4108269"/>
            <a:ext cx="1223557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B30DD-E50C-1449-971D-0AE93318B78D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653345" y="4088130"/>
            <a:ext cx="936174" cy="9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2E419B-DAAA-5E45-BD14-A02C8CD8E4ED}"/>
              </a:ext>
            </a:extLst>
          </p:cNvPr>
          <p:cNvCxnSpPr>
            <a:stCxn id="2" idx="2"/>
          </p:cNvCxnSpPr>
          <p:nvPr/>
        </p:nvCxnSpPr>
        <p:spPr>
          <a:xfrm flipH="1">
            <a:off x="2420983" y="3577046"/>
            <a:ext cx="2116181" cy="38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C2AAF7-0296-E747-8AB9-8538E6D4D94D}"/>
              </a:ext>
            </a:extLst>
          </p:cNvPr>
          <p:cNvCxnSpPr/>
          <p:nvPr/>
        </p:nvCxnSpPr>
        <p:spPr>
          <a:xfrm flipH="1" flipV="1">
            <a:off x="2484121" y="3107872"/>
            <a:ext cx="2053043" cy="50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B9A8FB-1178-7742-B305-8262B05C7EE8}"/>
              </a:ext>
            </a:extLst>
          </p:cNvPr>
          <p:cNvSpPr txBox="1"/>
          <p:nvPr/>
        </p:nvSpPr>
        <p:spPr>
          <a:xfrm>
            <a:off x="8804366" y="783772"/>
            <a:ext cx="299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Application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93598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E99F018-D108-124E-9C0A-995B6586E45D}"/>
              </a:ext>
            </a:extLst>
          </p:cNvPr>
          <p:cNvSpPr/>
          <p:nvPr/>
        </p:nvSpPr>
        <p:spPr>
          <a:xfrm>
            <a:off x="8786949" y="1602377"/>
            <a:ext cx="2830285" cy="4380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1FD666D-0FCF-2449-83D7-EA445FCD8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00326"/>
              </p:ext>
            </p:extLst>
          </p:nvPr>
        </p:nvGraphicFramePr>
        <p:xfrm>
          <a:off x="8972731" y="2687320"/>
          <a:ext cx="2008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592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DE85E80-674C-5145-8E6D-0B9A4374458A}"/>
              </a:ext>
            </a:extLst>
          </p:cNvPr>
          <p:cNvSpPr/>
          <p:nvPr/>
        </p:nvSpPr>
        <p:spPr>
          <a:xfrm>
            <a:off x="448492" y="1436914"/>
            <a:ext cx="5913120" cy="4929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7D20C-5EF8-A943-BCFC-846816EF5544}"/>
              </a:ext>
            </a:extLst>
          </p:cNvPr>
          <p:cNvSpPr txBox="1"/>
          <p:nvPr/>
        </p:nvSpPr>
        <p:spPr>
          <a:xfrm>
            <a:off x="940526" y="670560"/>
            <a:ext cx="464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Using EF Core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B4F361E-88B9-EC42-8B16-228D052B3EB5}"/>
              </a:ext>
            </a:extLst>
          </p:cNvPr>
          <p:cNvSpPr/>
          <p:nvPr/>
        </p:nvSpPr>
        <p:spPr>
          <a:xfrm>
            <a:off x="6479177" y="3058160"/>
            <a:ext cx="2087880" cy="608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C2202D-AF6F-3743-ADC9-E72C574C55CF}"/>
              </a:ext>
            </a:extLst>
          </p:cNvPr>
          <p:cNvSpPr/>
          <p:nvPr/>
        </p:nvSpPr>
        <p:spPr>
          <a:xfrm>
            <a:off x="3405052" y="2420983"/>
            <a:ext cx="2778034" cy="3396343"/>
          </a:xfrm>
          <a:prstGeom prst="roundRect">
            <a:avLst>
              <a:gd name="adj" fmla="val 4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F3E54-122B-1040-AAF0-7C473DC2B934}"/>
              </a:ext>
            </a:extLst>
          </p:cNvPr>
          <p:cNvSpPr txBox="1"/>
          <p:nvPr/>
        </p:nvSpPr>
        <p:spPr>
          <a:xfrm>
            <a:off x="3535680" y="1846217"/>
            <a:ext cx="23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DbSet</a:t>
            </a:r>
            <a:r>
              <a:rPr lang="en-US" dirty="0"/>
              <a:t> Cursor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A4C3C-04A3-D54A-8D38-179B541A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4991"/>
              </p:ext>
            </p:extLst>
          </p:nvPr>
        </p:nvGraphicFramePr>
        <p:xfrm>
          <a:off x="3679372" y="3110693"/>
          <a:ext cx="2246808" cy="109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5493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549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817AC9-7A23-224C-9DC1-1E31282834B3}"/>
              </a:ext>
            </a:extLst>
          </p:cNvPr>
          <p:cNvSpPr txBox="1"/>
          <p:nvPr/>
        </p:nvSpPr>
        <p:spPr>
          <a:xfrm>
            <a:off x="3796937" y="2551611"/>
            <a:ext cx="22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Set with Original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D6DF5-7ABE-C749-BBA3-837E3A17A4E4}"/>
              </a:ext>
            </a:extLst>
          </p:cNvPr>
          <p:cNvSpPr/>
          <p:nvPr/>
        </p:nvSpPr>
        <p:spPr>
          <a:xfrm>
            <a:off x="696686" y="2922896"/>
            <a:ext cx="1918065" cy="197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E90117D-421E-AE45-9EF8-DE1F8C2D6CDD}"/>
              </a:ext>
            </a:extLst>
          </p:cNvPr>
          <p:cNvCxnSpPr>
            <a:stCxn id="11" idx="3"/>
          </p:cNvCxnSpPr>
          <p:nvPr/>
        </p:nvCxnSpPr>
        <p:spPr>
          <a:xfrm flipV="1">
            <a:off x="2614751" y="3901440"/>
            <a:ext cx="1064621" cy="71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ED584-C115-0E42-8A0A-A7CB236F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61892"/>
              </p:ext>
            </p:extLst>
          </p:nvPr>
        </p:nvGraphicFramePr>
        <p:xfrm>
          <a:off x="3679372" y="4607549"/>
          <a:ext cx="2246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34522392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545141396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412417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35138"/>
                  </a:ext>
                </a:extLst>
              </a:tr>
            </a:tbl>
          </a:graphicData>
        </a:graphic>
      </p:graphicFrame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EF715136-C856-574F-98F4-07C9656D68F1}"/>
              </a:ext>
            </a:extLst>
          </p:cNvPr>
          <p:cNvSpPr/>
          <p:nvPr/>
        </p:nvSpPr>
        <p:spPr>
          <a:xfrm rot="10800000" flipH="1">
            <a:off x="3376749" y="3951250"/>
            <a:ext cx="302623" cy="10020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21EA56C-0F6F-844B-939C-D9C852450027}"/>
              </a:ext>
            </a:extLst>
          </p:cNvPr>
          <p:cNvSpPr/>
          <p:nvPr/>
        </p:nvSpPr>
        <p:spPr>
          <a:xfrm>
            <a:off x="6402978" y="4182011"/>
            <a:ext cx="2281644" cy="83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3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B7E2C-839B-094E-A78E-82D0748CD571}"/>
              </a:ext>
            </a:extLst>
          </p:cNvPr>
          <p:cNvSpPr/>
          <p:nvPr/>
        </p:nvSpPr>
        <p:spPr>
          <a:xfrm>
            <a:off x="531224" y="966651"/>
            <a:ext cx="8987246" cy="5451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3088B-2A4C-3C45-B598-18319ED73C72}"/>
              </a:ext>
            </a:extLst>
          </p:cNvPr>
          <p:cNvSpPr txBox="1"/>
          <p:nvPr/>
        </p:nvSpPr>
        <p:spPr>
          <a:xfrm>
            <a:off x="531223" y="139337"/>
            <a:ext cx="86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Thread aka UI Thread that loads and executes the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852F40-3A1C-4F41-9867-36BEC6D9772C}"/>
              </a:ext>
            </a:extLst>
          </p:cNvPr>
          <p:cNvSpPr/>
          <p:nvPr/>
        </p:nvSpPr>
        <p:spPr>
          <a:xfrm>
            <a:off x="1038496" y="1239730"/>
            <a:ext cx="2586446" cy="4873228"/>
          </a:xfrm>
          <a:prstGeom prst="roundRect">
            <a:avLst>
              <a:gd name="adj" fmla="val 82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FF96-44B8-9E44-859A-CBF3B532058B}"/>
              </a:ext>
            </a:extLst>
          </p:cNvPr>
          <p:cNvSpPr txBox="1"/>
          <p:nvPr/>
        </p:nvSpPr>
        <p:spPr>
          <a:xfrm>
            <a:off x="1358537" y="1506583"/>
            <a:ext cx="18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Component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EEEDAD-C6F5-0844-9D41-F559C907A395}"/>
              </a:ext>
            </a:extLst>
          </p:cNvPr>
          <p:cNvSpPr/>
          <p:nvPr/>
        </p:nvSpPr>
        <p:spPr>
          <a:xfrm>
            <a:off x="4946469" y="1335983"/>
            <a:ext cx="168075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58E18-091D-DA47-A085-AA56E108D387}"/>
              </a:ext>
            </a:extLst>
          </p:cNvPr>
          <p:cNvSpPr/>
          <p:nvPr/>
        </p:nvSpPr>
        <p:spPr>
          <a:xfrm>
            <a:off x="7341326" y="1335983"/>
            <a:ext cx="1846217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Obj</a:t>
            </a:r>
          </a:p>
          <a:p>
            <a:pPr algn="ctr"/>
            <a:r>
              <a:rPr lang="en-US" dirty="0"/>
              <a:t>HTTP Calls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4A118AFC-A30E-4C47-88B8-0F0F27733514}"/>
              </a:ext>
            </a:extLst>
          </p:cNvPr>
          <p:cNvSpPr/>
          <p:nvPr/>
        </p:nvSpPr>
        <p:spPr>
          <a:xfrm>
            <a:off x="6627223" y="1611086"/>
            <a:ext cx="714103" cy="2586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41DDE027-E4E8-6C42-9D0D-410E366A806F}"/>
              </a:ext>
            </a:extLst>
          </p:cNvPr>
          <p:cNvSpPr/>
          <p:nvPr/>
        </p:nvSpPr>
        <p:spPr>
          <a:xfrm rot="10800000">
            <a:off x="6627222" y="2015533"/>
            <a:ext cx="714103" cy="2586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AEAD-37FE-734A-9DF6-1F7A9D7FD5CA}"/>
              </a:ext>
            </a:extLst>
          </p:cNvPr>
          <p:cNvCxnSpPr>
            <a:endCxn id="6" idx="1"/>
          </p:cNvCxnSpPr>
          <p:nvPr/>
        </p:nvCxnSpPr>
        <p:spPr>
          <a:xfrm flipV="1">
            <a:off x="3679371" y="1869775"/>
            <a:ext cx="1267098" cy="42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7FBEED-D630-CE4D-B3C1-93A93F02264D}"/>
              </a:ext>
            </a:extLst>
          </p:cNvPr>
          <p:cNvCxnSpPr>
            <a:stCxn id="6" idx="1"/>
          </p:cNvCxnSpPr>
          <p:nvPr/>
        </p:nvCxnSpPr>
        <p:spPr>
          <a:xfrm flipH="1">
            <a:off x="3668485" y="1869775"/>
            <a:ext cx="1277984" cy="90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A05E5D7C-BE9C-024A-8FB6-0F40ABA15FBD}"/>
              </a:ext>
            </a:extLst>
          </p:cNvPr>
          <p:cNvSpPr/>
          <p:nvPr/>
        </p:nvSpPr>
        <p:spPr>
          <a:xfrm>
            <a:off x="75111" y="1335983"/>
            <a:ext cx="952499" cy="475130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7CAC2-1E28-E647-B5B6-8BA663DD00A7}"/>
              </a:ext>
            </a:extLst>
          </p:cNvPr>
          <p:cNvSpPr txBox="1"/>
          <p:nvPr/>
        </p:nvSpPr>
        <p:spPr>
          <a:xfrm>
            <a:off x="148046" y="966651"/>
            <a:ext cx="12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9D9A0B-AF15-6343-B86D-0EA2613F2649}"/>
              </a:ext>
            </a:extLst>
          </p:cNvPr>
          <p:cNvSpPr/>
          <p:nvPr/>
        </p:nvSpPr>
        <p:spPr>
          <a:xfrm>
            <a:off x="1236617" y="2403566"/>
            <a:ext cx="2172789" cy="102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Is loaded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E1CCEDD-E36E-FB4B-99FA-DA8C23580253}"/>
              </a:ext>
            </a:extLst>
          </p:cNvPr>
          <p:cNvSpPr/>
          <p:nvPr/>
        </p:nvSpPr>
        <p:spPr>
          <a:xfrm>
            <a:off x="2173605" y="2028846"/>
            <a:ext cx="246017" cy="3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B17642F-0B7B-2145-B724-4172758179D7}"/>
              </a:ext>
            </a:extLst>
          </p:cNvPr>
          <p:cNvSpPr/>
          <p:nvPr/>
        </p:nvSpPr>
        <p:spPr>
          <a:xfrm>
            <a:off x="4946469" y="2963986"/>
            <a:ext cx="168075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3AE8-D2B0-764D-BDCF-DBF539F9003E}"/>
              </a:ext>
            </a:extLst>
          </p:cNvPr>
          <p:cNvCxnSpPr/>
          <p:nvPr/>
        </p:nvCxnSpPr>
        <p:spPr>
          <a:xfrm>
            <a:off x="3657600" y="3452448"/>
            <a:ext cx="128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D030-72D2-E84B-B978-6167908A3A48}"/>
              </a:ext>
            </a:extLst>
          </p:cNvPr>
          <p:cNvCxnSpPr>
            <a:stCxn id="18" idx="1"/>
          </p:cNvCxnSpPr>
          <p:nvPr/>
        </p:nvCxnSpPr>
        <p:spPr>
          <a:xfrm flipH="1">
            <a:off x="3657600" y="3497778"/>
            <a:ext cx="1288869" cy="53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3C0141F-8885-8D45-8818-2EA58A3EFE6C}"/>
              </a:ext>
            </a:extLst>
          </p:cNvPr>
          <p:cNvSpPr/>
          <p:nvPr/>
        </p:nvSpPr>
        <p:spPr>
          <a:xfrm>
            <a:off x="1149533" y="3692434"/>
            <a:ext cx="225987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Is Loaded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C9A91EF-262C-6049-AEAB-2315D88859D7}"/>
              </a:ext>
            </a:extLst>
          </p:cNvPr>
          <p:cNvSpPr/>
          <p:nvPr/>
        </p:nvSpPr>
        <p:spPr>
          <a:xfrm>
            <a:off x="1158240" y="2274221"/>
            <a:ext cx="78377" cy="146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CBBC7-ACD0-5848-B884-74C0F4356BFD}"/>
              </a:ext>
            </a:extLst>
          </p:cNvPr>
          <p:cNvSpPr txBox="1"/>
          <p:nvPr/>
        </p:nvSpPr>
        <p:spPr>
          <a:xfrm>
            <a:off x="9469215" y="253119"/>
            <a:ext cx="224681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Cycle</a:t>
            </a:r>
          </a:p>
          <a:p>
            <a:r>
              <a:rPr lang="en-US" dirty="0"/>
              <a:t>getDefaultProps</a:t>
            </a:r>
          </a:p>
          <a:p>
            <a:r>
              <a:rPr lang="en-US" dirty="0"/>
              <a:t>getInitialState</a:t>
            </a:r>
          </a:p>
          <a:p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/>
              <a:t>ComponentDidMount</a:t>
            </a:r>
          </a:p>
          <a:p>
            <a:endParaRPr lang="en-US" dirty="0"/>
          </a:p>
          <a:p>
            <a:r>
              <a:rPr lang="en-US" dirty="0"/>
              <a:t>Second Cycle</a:t>
            </a:r>
          </a:p>
          <a:p>
            <a:r>
              <a:rPr lang="en-US" dirty="0" err="1"/>
              <a:t>PropChanges</a:t>
            </a:r>
            <a:endParaRPr lang="en-US" dirty="0"/>
          </a:p>
          <a:p>
            <a:r>
              <a:rPr lang="en-US" dirty="0" err="1"/>
              <a:t>shouldComponentUpdate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CompoentDidUpdate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Third Cycle</a:t>
            </a:r>
          </a:p>
          <a:p>
            <a:r>
              <a:rPr lang="en-US" dirty="0" err="1"/>
              <a:t>StateChanges</a:t>
            </a:r>
            <a:endParaRPr lang="en-US" dirty="0"/>
          </a:p>
          <a:p>
            <a:r>
              <a:rPr lang="en-US" dirty="0" err="1"/>
              <a:t>shouldComponentUpdate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CompoentDidUpdate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COmponentEillUnmount</a:t>
            </a:r>
            <a:endParaRPr lang="en-US" dirty="0"/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5F4C840A-4C33-8B49-8B3A-DAF42F1A2056}"/>
              </a:ext>
            </a:extLst>
          </p:cNvPr>
          <p:cNvSpPr/>
          <p:nvPr/>
        </p:nvSpPr>
        <p:spPr>
          <a:xfrm>
            <a:off x="6303649" y="4307320"/>
            <a:ext cx="1680754" cy="42700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B94405EE-7FA3-D148-A9A7-81D28BA3D45B}"/>
              </a:ext>
            </a:extLst>
          </p:cNvPr>
          <p:cNvSpPr/>
          <p:nvPr/>
        </p:nvSpPr>
        <p:spPr>
          <a:xfrm rot="10800000">
            <a:off x="6268818" y="5192305"/>
            <a:ext cx="1680754" cy="42700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2ED44-0F1E-384A-8559-833A9485B854}"/>
              </a:ext>
            </a:extLst>
          </p:cNvPr>
          <p:cNvSpPr txBox="1"/>
          <p:nvPr/>
        </p:nvSpPr>
        <p:spPr>
          <a:xfrm>
            <a:off x="5923184" y="4734323"/>
            <a:ext cx="275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shouldComponentUpdate</a:t>
            </a:r>
            <a:endParaRPr lang="en-US" dirty="0"/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0EFD1BE6-247C-8540-BFE9-9A1E344FF754}"/>
              </a:ext>
            </a:extLst>
          </p:cNvPr>
          <p:cNvSpPr/>
          <p:nvPr/>
        </p:nvSpPr>
        <p:spPr>
          <a:xfrm>
            <a:off x="2785382" y="2046515"/>
            <a:ext cx="375829" cy="542932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U-turn Arrow 32">
            <a:extLst>
              <a:ext uri="{FF2B5EF4-FFF2-40B4-BE49-F238E27FC236}">
                <a16:creationId xmlns:a16="http://schemas.microsoft.com/office/drawing/2014/main" id="{26C89470-C8D2-8445-ABD4-DA9CF21CB619}"/>
              </a:ext>
            </a:extLst>
          </p:cNvPr>
          <p:cNvSpPr/>
          <p:nvPr/>
        </p:nvSpPr>
        <p:spPr>
          <a:xfrm>
            <a:off x="2785381" y="3452448"/>
            <a:ext cx="375829" cy="5429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2895"/>
              <a:gd name="adj5" fmla="val 7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E1C8E09-EC42-434F-8330-476401CBF17A}"/>
              </a:ext>
            </a:extLst>
          </p:cNvPr>
          <p:cNvSpPr/>
          <p:nvPr/>
        </p:nvSpPr>
        <p:spPr>
          <a:xfrm>
            <a:off x="1431471" y="5246914"/>
            <a:ext cx="1572986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</a:t>
            </a:r>
            <a:r>
              <a:rPr lang="en-US" dirty="0"/>
              <a:t>-&gt; Click Event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09257B-B2CA-4645-9814-5672CEF7B7A9}"/>
              </a:ext>
            </a:extLst>
          </p:cNvPr>
          <p:cNvCxnSpPr/>
          <p:nvPr/>
        </p:nvCxnSpPr>
        <p:spPr>
          <a:xfrm>
            <a:off x="2878179" y="5488577"/>
            <a:ext cx="1434741" cy="12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5B7FBB-1DF1-3442-A8CF-B901B92318F3}"/>
              </a:ext>
            </a:extLst>
          </p:cNvPr>
          <p:cNvSpPr txBox="1"/>
          <p:nvPr/>
        </p:nvSpPr>
        <p:spPr>
          <a:xfrm>
            <a:off x="3835590" y="5502101"/>
            <a:ext cx="4134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State  of the </a:t>
            </a:r>
            <a:r>
              <a:rPr lang="en-US" dirty="0" err="1"/>
              <a:t>RootComponent</a:t>
            </a:r>
            <a:endParaRPr lang="en-US" dirty="0"/>
          </a:p>
          <a:p>
            <a:r>
              <a:rPr lang="en-US" dirty="0"/>
              <a:t>Will call ‘</a:t>
            </a:r>
            <a:r>
              <a:rPr lang="en-US" dirty="0" err="1"/>
              <a:t>shouldComponentUpdate</a:t>
            </a:r>
            <a:r>
              <a:rPr lang="en-US" dirty="0"/>
              <a:t>’ for whole DOM Tree</a:t>
            </a:r>
          </a:p>
        </p:txBody>
      </p:sp>
      <p:sp>
        <p:nvSpPr>
          <p:cNvPr id="38" name="U-turn Arrow 37">
            <a:extLst>
              <a:ext uri="{FF2B5EF4-FFF2-40B4-BE49-F238E27FC236}">
                <a16:creationId xmlns:a16="http://schemas.microsoft.com/office/drawing/2014/main" id="{893BB801-B78B-8A4A-92F5-D06A623F73E1}"/>
              </a:ext>
            </a:extLst>
          </p:cNvPr>
          <p:cNvSpPr/>
          <p:nvPr/>
        </p:nvSpPr>
        <p:spPr>
          <a:xfrm rot="5400000">
            <a:off x="3489691" y="4987229"/>
            <a:ext cx="375829" cy="5429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B3616E-C7CF-4541-B6E9-D46BD97D59C7}"/>
              </a:ext>
            </a:extLst>
          </p:cNvPr>
          <p:cNvCxnSpPr>
            <a:stCxn id="31" idx="1"/>
            <a:endCxn id="32" idx="2"/>
          </p:cNvCxnSpPr>
          <p:nvPr/>
        </p:nvCxnSpPr>
        <p:spPr>
          <a:xfrm flipH="1" flipV="1">
            <a:off x="3161211" y="2359757"/>
            <a:ext cx="2761973" cy="2559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F35A20-1240-0A4F-8B05-172AECDBDE6A}"/>
              </a:ext>
            </a:extLst>
          </p:cNvPr>
          <p:cNvCxnSpPr>
            <a:stCxn id="31" idx="1"/>
            <a:endCxn id="23" idx="3"/>
          </p:cNvCxnSpPr>
          <p:nvPr/>
        </p:nvCxnSpPr>
        <p:spPr>
          <a:xfrm flipH="1" flipV="1">
            <a:off x="3409407" y="4226226"/>
            <a:ext cx="2513777" cy="692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63D6E1-6FCD-914D-BEAB-C071D1874ABC}"/>
              </a:ext>
            </a:extLst>
          </p:cNvPr>
          <p:cNvCxnSpPr>
            <a:stCxn id="31" idx="1"/>
            <a:endCxn id="38" idx="3"/>
          </p:cNvCxnSpPr>
          <p:nvPr/>
        </p:nvCxnSpPr>
        <p:spPr>
          <a:xfrm flipH="1">
            <a:off x="3949072" y="4918989"/>
            <a:ext cx="1974112" cy="31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1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93EE90-AA64-2748-9E25-33BFBD3AE06B}"/>
              </a:ext>
            </a:extLst>
          </p:cNvPr>
          <p:cNvSpPr/>
          <p:nvPr/>
        </p:nvSpPr>
        <p:spPr>
          <a:xfrm>
            <a:off x="923109" y="3143794"/>
            <a:ext cx="10659291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39C65A2A-3DC2-EA41-821A-60D8F2E7F6C8}"/>
              </a:ext>
            </a:extLst>
          </p:cNvPr>
          <p:cNvSpPr/>
          <p:nvPr/>
        </p:nvSpPr>
        <p:spPr>
          <a:xfrm>
            <a:off x="990601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4748F28-10C0-0A43-BFF4-B391C1E3FD6B}"/>
              </a:ext>
            </a:extLst>
          </p:cNvPr>
          <p:cNvSpPr/>
          <p:nvPr/>
        </p:nvSpPr>
        <p:spPr>
          <a:xfrm>
            <a:off x="3862252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323D6860-DF4F-B94B-ADEE-6D7E67FB2580}"/>
              </a:ext>
            </a:extLst>
          </p:cNvPr>
          <p:cNvSpPr/>
          <p:nvPr/>
        </p:nvSpPr>
        <p:spPr>
          <a:xfrm>
            <a:off x="6827519" y="5120640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3D13FDE-4BB4-3440-AB32-92B4A2F259A3}"/>
              </a:ext>
            </a:extLst>
          </p:cNvPr>
          <p:cNvSpPr/>
          <p:nvPr/>
        </p:nvSpPr>
        <p:spPr>
          <a:xfrm>
            <a:off x="9605554" y="5016137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1585DBD-7D99-CB4A-A9BA-857DE66DE48C}"/>
              </a:ext>
            </a:extLst>
          </p:cNvPr>
          <p:cNvSpPr/>
          <p:nvPr/>
        </p:nvSpPr>
        <p:spPr>
          <a:xfrm>
            <a:off x="5839099" y="2499360"/>
            <a:ext cx="561702" cy="6444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7F4283-8963-4742-9223-ECD39C5E8483}"/>
              </a:ext>
            </a:extLst>
          </p:cNvPr>
          <p:cNvSpPr/>
          <p:nvPr/>
        </p:nvSpPr>
        <p:spPr>
          <a:xfrm>
            <a:off x="801189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AF982B-822F-CB49-AB37-AFC4664633C0}"/>
              </a:ext>
            </a:extLst>
          </p:cNvPr>
          <p:cNvSpPr/>
          <p:nvPr/>
        </p:nvSpPr>
        <p:spPr>
          <a:xfrm>
            <a:off x="2660469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3B5E73-E217-994F-B9D9-0E39E3315FBA}"/>
              </a:ext>
            </a:extLst>
          </p:cNvPr>
          <p:cNvSpPr/>
          <p:nvPr/>
        </p:nvSpPr>
        <p:spPr>
          <a:xfrm>
            <a:off x="4410893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DF1152-2BD9-C744-82E4-2181E9B90682}"/>
              </a:ext>
            </a:extLst>
          </p:cNvPr>
          <p:cNvSpPr/>
          <p:nvPr/>
        </p:nvSpPr>
        <p:spPr>
          <a:xfrm>
            <a:off x="6252754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CBF0DA-AE2C-A140-9724-9144549F3787}"/>
              </a:ext>
            </a:extLst>
          </p:cNvPr>
          <p:cNvSpPr/>
          <p:nvPr/>
        </p:nvSpPr>
        <p:spPr>
          <a:xfrm>
            <a:off x="8090262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93F36DE-5EFA-0F4F-9827-C0CCB2B52200}"/>
              </a:ext>
            </a:extLst>
          </p:cNvPr>
          <p:cNvSpPr/>
          <p:nvPr/>
        </p:nvSpPr>
        <p:spPr>
          <a:xfrm>
            <a:off x="9962606" y="522515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8D8134-FA23-2A4E-9796-AEEC8749E521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1515292" y="1384663"/>
            <a:ext cx="4604658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0F3EB-0CA4-554D-A14D-388E1EFA665B}"/>
              </a:ext>
            </a:extLst>
          </p:cNvPr>
          <p:cNvSpPr/>
          <p:nvPr/>
        </p:nvSpPr>
        <p:spPr>
          <a:xfrm>
            <a:off x="1793966" y="4537166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2130D061-BCF8-8D4E-9097-73093A390021}"/>
              </a:ext>
            </a:extLst>
          </p:cNvPr>
          <p:cNvSpPr/>
          <p:nvPr/>
        </p:nvSpPr>
        <p:spPr>
          <a:xfrm>
            <a:off x="4714603" y="4537166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A10F1342-847E-6B4A-8044-DBF8A6D40FB8}"/>
              </a:ext>
            </a:extLst>
          </p:cNvPr>
          <p:cNvSpPr/>
          <p:nvPr/>
        </p:nvSpPr>
        <p:spPr>
          <a:xfrm>
            <a:off x="7586254" y="4515395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9C294612-5BA0-BB4F-A2AB-6ECD2A3FC9B6}"/>
              </a:ext>
            </a:extLst>
          </p:cNvPr>
          <p:cNvSpPr/>
          <p:nvPr/>
        </p:nvSpPr>
        <p:spPr>
          <a:xfrm>
            <a:off x="10493828" y="4476205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EB027-D7B4-3240-93B2-906B0C6A9EB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356361" y="1384663"/>
            <a:ext cx="4763589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A619C3-7F93-5042-AFDA-11E1B175F551}"/>
              </a:ext>
            </a:extLst>
          </p:cNvPr>
          <p:cNvSpPr txBox="1"/>
          <p:nvPr/>
        </p:nvSpPr>
        <p:spPr>
          <a:xfrm>
            <a:off x="6662057" y="2499360"/>
            <a:ext cx="364889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192.168.10.90</a:t>
            </a:r>
          </a:p>
        </p:txBody>
      </p:sp>
      <p:sp>
        <p:nvSpPr>
          <p:cNvPr id="23" name="&quot;No&quot; Symbol 22">
            <a:extLst>
              <a:ext uri="{FF2B5EF4-FFF2-40B4-BE49-F238E27FC236}">
                <a16:creationId xmlns:a16="http://schemas.microsoft.com/office/drawing/2014/main" id="{2FFE8427-64C5-5C4A-A7F7-B93C479DC1D5}"/>
              </a:ext>
            </a:extLst>
          </p:cNvPr>
          <p:cNvSpPr/>
          <p:nvPr/>
        </p:nvSpPr>
        <p:spPr>
          <a:xfrm>
            <a:off x="5477691" y="2412274"/>
            <a:ext cx="1349828" cy="1367246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1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FA2573D-CB49-354C-BB73-7A1C0F6CC6A0}"/>
              </a:ext>
            </a:extLst>
          </p:cNvPr>
          <p:cNvSpPr/>
          <p:nvPr/>
        </p:nvSpPr>
        <p:spPr>
          <a:xfrm>
            <a:off x="990601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88C498A-14BF-354F-9BCD-F2B33D17E196}"/>
              </a:ext>
            </a:extLst>
          </p:cNvPr>
          <p:cNvSpPr/>
          <p:nvPr/>
        </p:nvSpPr>
        <p:spPr>
          <a:xfrm>
            <a:off x="3862252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666916D-50EC-3B44-991C-E24F14265DAA}"/>
              </a:ext>
            </a:extLst>
          </p:cNvPr>
          <p:cNvSpPr/>
          <p:nvPr/>
        </p:nvSpPr>
        <p:spPr>
          <a:xfrm>
            <a:off x="6827519" y="5120640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4BB8EB4-AC84-6644-A66E-B197CEC7A1E1}"/>
              </a:ext>
            </a:extLst>
          </p:cNvPr>
          <p:cNvSpPr/>
          <p:nvPr/>
        </p:nvSpPr>
        <p:spPr>
          <a:xfrm>
            <a:off x="9605554" y="5016137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3759C8-B599-6443-B34C-97EC1D3BF3AF}"/>
              </a:ext>
            </a:extLst>
          </p:cNvPr>
          <p:cNvSpPr/>
          <p:nvPr/>
        </p:nvSpPr>
        <p:spPr>
          <a:xfrm>
            <a:off x="757647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952EE5-5FA0-0E4B-8853-3F4776757ECC}"/>
              </a:ext>
            </a:extLst>
          </p:cNvPr>
          <p:cNvSpPr/>
          <p:nvPr/>
        </p:nvSpPr>
        <p:spPr>
          <a:xfrm>
            <a:off x="2616927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7D26120-8B26-1243-8ABD-E99EFA89EA1A}"/>
              </a:ext>
            </a:extLst>
          </p:cNvPr>
          <p:cNvSpPr/>
          <p:nvPr/>
        </p:nvSpPr>
        <p:spPr>
          <a:xfrm>
            <a:off x="4367351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832B0C-F0D8-CE40-A1F5-9127A1C4CBB2}"/>
              </a:ext>
            </a:extLst>
          </p:cNvPr>
          <p:cNvSpPr/>
          <p:nvPr/>
        </p:nvSpPr>
        <p:spPr>
          <a:xfrm>
            <a:off x="6209212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57724C-E7C7-7949-9CF4-5F0AD3FB4C29}"/>
              </a:ext>
            </a:extLst>
          </p:cNvPr>
          <p:cNvSpPr/>
          <p:nvPr/>
        </p:nvSpPr>
        <p:spPr>
          <a:xfrm>
            <a:off x="8046720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1A73BB-6EE7-1144-BF12-75368FE276E3}"/>
              </a:ext>
            </a:extLst>
          </p:cNvPr>
          <p:cNvSpPr/>
          <p:nvPr/>
        </p:nvSpPr>
        <p:spPr>
          <a:xfrm>
            <a:off x="9919064" y="1207040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E85A6B-BB3A-834A-983D-EDAD7444BF30}"/>
              </a:ext>
            </a:extLst>
          </p:cNvPr>
          <p:cNvSpPr/>
          <p:nvPr/>
        </p:nvSpPr>
        <p:spPr>
          <a:xfrm>
            <a:off x="747850" y="2786743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1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C77F0B4-93A8-C44B-A036-A5C1D6306E24}"/>
              </a:ext>
            </a:extLst>
          </p:cNvPr>
          <p:cNvSpPr/>
          <p:nvPr/>
        </p:nvSpPr>
        <p:spPr>
          <a:xfrm>
            <a:off x="2355941" y="2801942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2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FD17CA-499E-5A49-9EFA-32E4B610E4B6}"/>
              </a:ext>
            </a:extLst>
          </p:cNvPr>
          <p:cNvSpPr/>
          <p:nvPr/>
        </p:nvSpPr>
        <p:spPr>
          <a:xfrm>
            <a:off x="4038603" y="2797626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3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746900F-6085-2741-B797-B183460B3056}"/>
              </a:ext>
            </a:extLst>
          </p:cNvPr>
          <p:cNvSpPr/>
          <p:nvPr/>
        </p:nvSpPr>
        <p:spPr>
          <a:xfrm>
            <a:off x="5803718" y="2815082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4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3FA797-F0BB-DF4A-AB3C-1E67057C2B0C}"/>
              </a:ext>
            </a:extLst>
          </p:cNvPr>
          <p:cNvCxnSpPr>
            <a:cxnSpLocks/>
            <a:stCxn id="16" idx="2"/>
            <a:endCxn id="2" idx="1"/>
          </p:cNvCxnSpPr>
          <p:nvPr/>
        </p:nvCxnSpPr>
        <p:spPr>
          <a:xfrm>
            <a:off x="1440181" y="3901440"/>
            <a:ext cx="538843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64654-D7D6-4447-88A1-B2F1223287F5}"/>
              </a:ext>
            </a:extLst>
          </p:cNvPr>
          <p:cNvCxnSpPr>
            <a:cxnSpLocks/>
            <a:stCxn id="16" idx="2"/>
            <a:endCxn id="3" idx="1"/>
          </p:cNvCxnSpPr>
          <p:nvPr/>
        </p:nvCxnSpPr>
        <p:spPr>
          <a:xfrm>
            <a:off x="1440181" y="3901440"/>
            <a:ext cx="3410494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06EB4-2E15-E94E-9CB8-5295546E61DF}"/>
              </a:ext>
            </a:extLst>
          </p:cNvPr>
          <p:cNvCxnSpPr>
            <a:cxnSpLocks/>
            <a:stCxn id="16" idx="2"/>
            <a:endCxn id="4" idx="1"/>
          </p:cNvCxnSpPr>
          <p:nvPr/>
        </p:nvCxnSpPr>
        <p:spPr>
          <a:xfrm>
            <a:off x="1440181" y="3901440"/>
            <a:ext cx="6375761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81DB5-B9AA-8D4D-B3D8-6BBC81FB6BB8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>
            <a:off x="1440181" y="3901440"/>
            <a:ext cx="9153796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1AE435-6C43-4E4B-B1F4-E32EF758C867}"/>
              </a:ext>
            </a:extLst>
          </p:cNvPr>
          <p:cNvCxnSpPr>
            <a:cxnSpLocks/>
            <a:stCxn id="17" idx="2"/>
            <a:endCxn id="2" idx="1"/>
          </p:cNvCxnSpPr>
          <p:nvPr/>
        </p:nvCxnSpPr>
        <p:spPr>
          <a:xfrm flipH="1">
            <a:off x="1979024" y="3916639"/>
            <a:ext cx="1069248" cy="12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F57C77-E08B-D54E-A898-AA1B70D41FD7}"/>
              </a:ext>
            </a:extLst>
          </p:cNvPr>
          <p:cNvCxnSpPr>
            <a:cxnSpLocks/>
            <a:stCxn id="17" idx="2"/>
            <a:endCxn id="3" idx="1"/>
          </p:cNvCxnSpPr>
          <p:nvPr/>
        </p:nvCxnSpPr>
        <p:spPr>
          <a:xfrm>
            <a:off x="3048272" y="3916639"/>
            <a:ext cx="1802403" cy="12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9D3848-4665-5B4D-B2EE-12351D606FD7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>
            <a:off x="3048272" y="3916639"/>
            <a:ext cx="4767670" cy="120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1D07EF-F678-6845-9468-F0EB58F68850}"/>
              </a:ext>
            </a:extLst>
          </p:cNvPr>
          <p:cNvCxnSpPr>
            <a:cxnSpLocks/>
            <a:stCxn id="17" idx="2"/>
            <a:endCxn id="5" idx="1"/>
          </p:cNvCxnSpPr>
          <p:nvPr/>
        </p:nvCxnSpPr>
        <p:spPr>
          <a:xfrm>
            <a:off x="3048272" y="3916639"/>
            <a:ext cx="7545705" cy="109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A480FF-F431-3C44-8181-82219B7EEF13}"/>
              </a:ext>
            </a:extLst>
          </p:cNvPr>
          <p:cNvCxnSpPr>
            <a:cxnSpLocks/>
            <a:stCxn id="18" idx="2"/>
            <a:endCxn id="2" idx="1"/>
          </p:cNvCxnSpPr>
          <p:nvPr/>
        </p:nvCxnSpPr>
        <p:spPr>
          <a:xfrm flipH="1">
            <a:off x="1979024" y="3912323"/>
            <a:ext cx="2751910" cy="120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0D6CE9-50AE-8C43-8876-A4F16D88C1CA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>
            <a:off x="4730934" y="3912323"/>
            <a:ext cx="119741" cy="120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ED01B-258C-B04B-B4E9-9BEB058F6B4A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>
            <a:off x="4730934" y="3912323"/>
            <a:ext cx="3085008" cy="120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032EFF-8FB5-E944-83C7-65F4082302F3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>
            <a:off x="4730934" y="3912323"/>
            <a:ext cx="5863043" cy="110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1F6F5F-ED93-EE44-8589-A855EC5BE8A8}"/>
              </a:ext>
            </a:extLst>
          </p:cNvPr>
          <p:cNvCxnSpPr>
            <a:cxnSpLocks/>
            <a:stCxn id="19" idx="2"/>
            <a:endCxn id="4" idx="1"/>
          </p:cNvCxnSpPr>
          <p:nvPr/>
        </p:nvCxnSpPr>
        <p:spPr>
          <a:xfrm>
            <a:off x="6496049" y="3929779"/>
            <a:ext cx="1319893" cy="119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5A92-F3A5-9F4D-8EDC-6B5244A741E2}"/>
              </a:ext>
            </a:extLst>
          </p:cNvPr>
          <p:cNvCxnSpPr>
            <a:cxnSpLocks/>
            <a:endCxn id="2" idx="1"/>
          </p:cNvCxnSpPr>
          <p:nvPr/>
        </p:nvCxnSpPr>
        <p:spPr>
          <a:xfrm flipH="1">
            <a:off x="1979024" y="4026475"/>
            <a:ext cx="6123486" cy="109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8D5A05-21B4-4D44-A289-0CA002F3B007}"/>
              </a:ext>
            </a:extLst>
          </p:cNvPr>
          <p:cNvCxnSpPr>
            <a:cxnSpLocks/>
            <a:stCxn id="115" idx="2"/>
            <a:endCxn id="2" idx="1"/>
          </p:cNvCxnSpPr>
          <p:nvPr/>
        </p:nvCxnSpPr>
        <p:spPr>
          <a:xfrm flipH="1">
            <a:off x="1979024" y="3867508"/>
            <a:ext cx="6168932" cy="12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DDCE41-2AD6-5F49-AFA7-30E1B5701CA8}"/>
              </a:ext>
            </a:extLst>
          </p:cNvPr>
          <p:cNvCxnSpPr>
            <a:cxnSpLocks/>
            <a:stCxn id="19" idx="2"/>
            <a:endCxn id="5" idx="1"/>
          </p:cNvCxnSpPr>
          <p:nvPr/>
        </p:nvCxnSpPr>
        <p:spPr>
          <a:xfrm>
            <a:off x="6496049" y="3929779"/>
            <a:ext cx="4097928" cy="108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3F572C1-4353-D043-9300-3807FAA84E3A}"/>
              </a:ext>
            </a:extLst>
          </p:cNvPr>
          <p:cNvSpPr/>
          <p:nvPr/>
        </p:nvSpPr>
        <p:spPr>
          <a:xfrm>
            <a:off x="932908" y="2151017"/>
            <a:ext cx="10727871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 Topology</a:t>
            </a:r>
          </a:p>
        </p:txBody>
      </p:sp>
      <p:sp>
        <p:nvSpPr>
          <p:cNvPr id="55" name="Up-down Arrow 54">
            <a:extLst>
              <a:ext uri="{FF2B5EF4-FFF2-40B4-BE49-F238E27FC236}">
                <a16:creationId xmlns:a16="http://schemas.microsoft.com/office/drawing/2014/main" id="{B1F9B1D5-092D-4849-852E-454DAEB28DDD}"/>
              </a:ext>
            </a:extLst>
          </p:cNvPr>
          <p:cNvSpPr/>
          <p:nvPr/>
        </p:nvSpPr>
        <p:spPr>
          <a:xfrm>
            <a:off x="1095104" y="1704214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>
            <a:extLst>
              <a:ext uri="{FF2B5EF4-FFF2-40B4-BE49-F238E27FC236}">
                <a16:creationId xmlns:a16="http://schemas.microsoft.com/office/drawing/2014/main" id="{992C0F19-69A8-8A48-83E5-EAB05DEE1710}"/>
              </a:ext>
            </a:extLst>
          </p:cNvPr>
          <p:cNvSpPr/>
          <p:nvPr/>
        </p:nvSpPr>
        <p:spPr>
          <a:xfrm>
            <a:off x="2784565" y="1693329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78E0218B-6259-5C4A-AA21-1A990C4AC1BB}"/>
              </a:ext>
            </a:extLst>
          </p:cNvPr>
          <p:cNvSpPr/>
          <p:nvPr/>
        </p:nvSpPr>
        <p:spPr>
          <a:xfrm>
            <a:off x="4533901" y="1713374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3BFA308E-D907-FC42-BC48-A462DBC988CC}"/>
              </a:ext>
            </a:extLst>
          </p:cNvPr>
          <p:cNvSpPr/>
          <p:nvPr/>
        </p:nvSpPr>
        <p:spPr>
          <a:xfrm>
            <a:off x="6422026" y="1704214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461CF2AF-78D6-7C41-BDD5-4914E4DC9A5E}"/>
              </a:ext>
            </a:extLst>
          </p:cNvPr>
          <p:cNvSpPr/>
          <p:nvPr/>
        </p:nvSpPr>
        <p:spPr>
          <a:xfrm>
            <a:off x="8244840" y="1690213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-down Arrow 59">
            <a:extLst>
              <a:ext uri="{FF2B5EF4-FFF2-40B4-BE49-F238E27FC236}">
                <a16:creationId xmlns:a16="http://schemas.microsoft.com/office/drawing/2014/main" id="{8A689453-F466-7944-9DA0-8AC914DBB61E}"/>
              </a:ext>
            </a:extLst>
          </p:cNvPr>
          <p:cNvSpPr/>
          <p:nvPr/>
        </p:nvSpPr>
        <p:spPr>
          <a:xfrm>
            <a:off x="10117184" y="1668927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>
            <a:extLst>
              <a:ext uri="{FF2B5EF4-FFF2-40B4-BE49-F238E27FC236}">
                <a16:creationId xmlns:a16="http://schemas.microsoft.com/office/drawing/2014/main" id="{0C36973C-948D-5745-BC52-D38723603C41}"/>
              </a:ext>
            </a:extLst>
          </p:cNvPr>
          <p:cNvSpPr/>
          <p:nvPr/>
        </p:nvSpPr>
        <p:spPr>
          <a:xfrm>
            <a:off x="1654628" y="2468879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DEB40AAC-FDBC-E14F-AA50-72445D2FE1F2}"/>
              </a:ext>
            </a:extLst>
          </p:cNvPr>
          <p:cNvSpPr/>
          <p:nvPr/>
        </p:nvSpPr>
        <p:spPr>
          <a:xfrm>
            <a:off x="3326945" y="2488433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CE53A5C8-EACF-5346-A90F-FAFC49EB6474}"/>
              </a:ext>
            </a:extLst>
          </p:cNvPr>
          <p:cNvSpPr/>
          <p:nvPr/>
        </p:nvSpPr>
        <p:spPr>
          <a:xfrm>
            <a:off x="5052062" y="2523306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01F35808-A5D5-E94D-8244-6D2A8CFA3EB2}"/>
              </a:ext>
            </a:extLst>
          </p:cNvPr>
          <p:cNvSpPr/>
          <p:nvPr/>
        </p:nvSpPr>
        <p:spPr>
          <a:xfrm>
            <a:off x="6635929" y="2501575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7450EB-3DC5-924D-8768-A2C2C41C96E1}"/>
              </a:ext>
            </a:extLst>
          </p:cNvPr>
          <p:cNvSpPr txBox="1"/>
          <p:nvPr/>
        </p:nvSpPr>
        <p:spPr>
          <a:xfrm>
            <a:off x="278674" y="6261463"/>
            <a:ext cx="1154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Server we need, H/W, OS, Patches, App Server (Web Server), Application Logic Deployed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A01D85-1F46-734D-B968-FC86F57C9C68}"/>
              </a:ext>
            </a:extLst>
          </p:cNvPr>
          <p:cNvSpPr txBox="1"/>
          <p:nvPr/>
        </p:nvSpPr>
        <p:spPr>
          <a:xfrm>
            <a:off x="1175657" y="47896"/>
            <a:ext cx="1008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Service With Multiple Server Deployment in clusters for Scalability and Availability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DD74C89-6111-EE48-AFD5-B8A3E37D5F98}"/>
              </a:ext>
            </a:extLst>
          </p:cNvPr>
          <p:cNvSpPr/>
          <p:nvPr/>
        </p:nvSpPr>
        <p:spPr>
          <a:xfrm>
            <a:off x="10759439" y="1244540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>
            <a:extLst>
              <a:ext uri="{FF2B5EF4-FFF2-40B4-BE49-F238E27FC236}">
                <a16:creationId xmlns:a16="http://schemas.microsoft.com/office/drawing/2014/main" id="{F4712F90-D587-9B40-92CD-3AEAD17139FD}"/>
              </a:ext>
            </a:extLst>
          </p:cNvPr>
          <p:cNvSpPr/>
          <p:nvPr/>
        </p:nvSpPr>
        <p:spPr>
          <a:xfrm>
            <a:off x="10957559" y="1706427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3DEA518-EEDD-8A4A-8BE4-12AD51EDDB16}"/>
              </a:ext>
            </a:extLst>
          </p:cNvPr>
          <p:cNvSpPr/>
          <p:nvPr/>
        </p:nvSpPr>
        <p:spPr>
          <a:xfrm>
            <a:off x="9099368" y="1254735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-down Arrow 69">
            <a:extLst>
              <a:ext uri="{FF2B5EF4-FFF2-40B4-BE49-F238E27FC236}">
                <a16:creationId xmlns:a16="http://schemas.microsoft.com/office/drawing/2014/main" id="{FD883809-3FE8-934F-A732-0329B9FF0074}"/>
              </a:ext>
            </a:extLst>
          </p:cNvPr>
          <p:cNvSpPr/>
          <p:nvPr/>
        </p:nvSpPr>
        <p:spPr>
          <a:xfrm>
            <a:off x="9297488" y="1716622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E42E7F1-DE57-1141-B488-895AD84917E2}"/>
              </a:ext>
            </a:extLst>
          </p:cNvPr>
          <p:cNvSpPr/>
          <p:nvPr/>
        </p:nvSpPr>
        <p:spPr>
          <a:xfrm>
            <a:off x="7188380" y="1254735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-down Arrow 73">
            <a:extLst>
              <a:ext uri="{FF2B5EF4-FFF2-40B4-BE49-F238E27FC236}">
                <a16:creationId xmlns:a16="http://schemas.microsoft.com/office/drawing/2014/main" id="{AC3988A1-0BCA-E749-B953-9096BEE2EED4}"/>
              </a:ext>
            </a:extLst>
          </p:cNvPr>
          <p:cNvSpPr/>
          <p:nvPr/>
        </p:nvSpPr>
        <p:spPr>
          <a:xfrm>
            <a:off x="7386500" y="1716622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9A1A5B0-7576-AD41-9556-63680EED750D}"/>
              </a:ext>
            </a:extLst>
          </p:cNvPr>
          <p:cNvSpPr/>
          <p:nvPr/>
        </p:nvSpPr>
        <p:spPr>
          <a:xfrm>
            <a:off x="5316036" y="1245243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-down Arrow 75">
            <a:extLst>
              <a:ext uri="{FF2B5EF4-FFF2-40B4-BE49-F238E27FC236}">
                <a16:creationId xmlns:a16="http://schemas.microsoft.com/office/drawing/2014/main" id="{DBBE70E7-562D-484D-82E0-9CECF05DBCBE}"/>
              </a:ext>
            </a:extLst>
          </p:cNvPr>
          <p:cNvSpPr/>
          <p:nvPr/>
        </p:nvSpPr>
        <p:spPr>
          <a:xfrm>
            <a:off x="5514156" y="1707130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5036A4-EA2A-EC49-AE7F-809032284636}"/>
              </a:ext>
            </a:extLst>
          </p:cNvPr>
          <p:cNvSpPr/>
          <p:nvPr/>
        </p:nvSpPr>
        <p:spPr>
          <a:xfrm>
            <a:off x="3463018" y="1260529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-down Arrow 77">
            <a:extLst>
              <a:ext uri="{FF2B5EF4-FFF2-40B4-BE49-F238E27FC236}">
                <a16:creationId xmlns:a16="http://schemas.microsoft.com/office/drawing/2014/main" id="{270B80C0-BD81-BF48-9B50-0CD68FCCB629}"/>
              </a:ext>
            </a:extLst>
          </p:cNvPr>
          <p:cNvSpPr/>
          <p:nvPr/>
        </p:nvSpPr>
        <p:spPr>
          <a:xfrm>
            <a:off x="3661138" y="1722416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B756974-FA80-234C-BEA4-E4776B744736}"/>
              </a:ext>
            </a:extLst>
          </p:cNvPr>
          <p:cNvSpPr/>
          <p:nvPr/>
        </p:nvSpPr>
        <p:spPr>
          <a:xfrm>
            <a:off x="1701981" y="1253379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-down Arrow 79">
            <a:extLst>
              <a:ext uri="{FF2B5EF4-FFF2-40B4-BE49-F238E27FC236}">
                <a16:creationId xmlns:a16="http://schemas.microsoft.com/office/drawing/2014/main" id="{D6B31E16-6744-0D4C-BE92-12182C04827F}"/>
              </a:ext>
            </a:extLst>
          </p:cNvPr>
          <p:cNvSpPr/>
          <p:nvPr/>
        </p:nvSpPr>
        <p:spPr>
          <a:xfrm>
            <a:off x="1900101" y="1715266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4F6E9C2-F1F8-FE43-8676-CF9006B5EADF}"/>
              </a:ext>
            </a:extLst>
          </p:cNvPr>
          <p:cNvSpPr/>
          <p:nvPr/>
        </p:nvSpPr>
        <p:spPr>
          <a:xfrm>
            <a:off x="7455625" y="2752811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4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16" name="Up-down Arrow 115">
            <a:extLst>
              <a:ext uri="{FF2B5EF4-FFF2-40B4-BE49-F238E27FC236}">
                <a16:creationId xmlns:a16="http://schemas.microsoft.com/office/drawing/2014/main" id="{CE198289-4592-FE4C-B832-E54F269A8D2A}"/>
              </a:ext>
            </a:extLst>
          </p:cNvPr>
          <p:cNvSpPr/>
          <p:nvPr/>
        </p:nvSpPr>
        <p:spPr>
          <a:xfrm>
            <a:off x="8287836" y="2439304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5A6A6D35-FF72-B946-92C3-D0D473D3736D}"/>
              </a:ext>
            </a:extLst>
          </p:cNvPr>
          <p:cNvSpPr/>
          <p:nvPr/>
        </p:nvSpPr>
        <p:spPr>
          <a:xfrm>
            <a:off x="9107532" y="2758404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4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18" name="Up-down Arrow 117">
            <a:extLst>
              <a:ext uri="{FF2B5EF4-FFF2-40B4-BE49-F238E27FC236}">
                <a16:creationId xmlns:a16="http://schemas.microsoft.com/office/drawing/2014/main" id="{E358AA57-5FFF-0047-99B7-D89357A2D0F4}"/>
              </a:ext>
            </a:extLst>
          </p:cNvPr>
          <p:cNvSpPr/>
          <p:nvPr/>
        </p:nvSpPr>
        <p:spPr>
          <a:xfrm>
            <a:off x="9939743" y="2444897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9E3C15A-80B2-6648-8773-D17D434E13F5}"/>
              </a:ext>
            </a:extLst>
          </p:cNvPr>
          <p:cNvCxnSpPr>
            <a:stCxn id="115" idx="2"/>
            <a:endCxn id="2" idx="1"/>
          </p:cNvCxnSpPr>
          <p:nvPr/>
        </p:nvCxnSpPr>
        <p:spPr>
          <a:xfrm flipH="1">
            <a:off x="1979024" y="3867508"/>
            <a:ext cx="6168932" cy="12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3A0332-4956-8B4A-BAB0-11BA959E122D}"/>
              </a:ext>
            </a:extLst>
          </p:cNvPr>
          <p:cNvCxnSpPr>
            <a:stCxn id="115" idx="2"/>
          </p:cNvCxnSpPr>
          <p:nvPr/>
        </p:nvCxnSpPr>
        <p:spPr>
          <a:xfrm flipH="1">
            <a:off x="4800601" y="3867508"/>
            <a:ext cx="3347355" cy="118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BA854E-7847-3441-B67F-CE4E6DF302B0}"/>
              </a:ext>
            </a:extLst>
          </p:cNvPr>
          <p:cNvCxnSpPr>
            <a:stCxn id="115" idx="2"/>
            <a:endCxn id="4" idx="1"/>
          </p:cNvCxnSpPr>
          <p:nvPr/>
        </p:nvCxnSpPr>
        <p:spPr>
          <a:xfrm flipH="1">
            <a:off x="7815942" y="3867508"/>
            <a:ext cx="332014" cy="125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EB8C3F0-73F7-7D44-90BB-30AFC3A1B526}"/>
              </a:ext>
            </a:extLst>
          </p:cNvPr>
          <p:cNvCxnSpPr>
            <a:stCxn id="115" idx="2"/>
            <a:endCxn id="5" idx="1"/>
          </p:cNvCxnSpPr>
          <p:nvPr/>
        </p:nvCxnSpPr>
        <p:spPr>
          <a:xfrm>
            <a:off x="8147956" y="3867508"/>
            <a:ext cx="2446021" cy="114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20AB83E-9E7D-904F-8894-F03995CF11D2}"/>
              </a:ext>
            </a:extLst>
          </p:cNvPr>
          <p:cNvCxnSpPr>
            <a:stCxn id="117" idx="2"/>
            <a:endCxn id="2" idx="1"/>
          </p:cNvCxnSpPr>
          <p:nvPr/>
        </p:nvCxnSpPr>
        <p:spPr>
          <a:xfrm flipH="1">
            <a:off x="1979024" y="3873101"/>
            <a:ext cx="7820839" cy="124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9A9F1BA-C4B4-5244-AD51-400AC140EB5A}"/>
              </a:ext>
            </a:extLst>
          </p:cNvPr>
          <p:cNvCxnSpPr>
            <a:stCxn id="117" idx="2"/>
          </p:cNvCxnSpPr>
          <p:nvPr/>
        </p:nvCxnSpPr>
        <p:spPr>
          <a:xfrm flipH="1">
            <a:off x="4796518" y="3873101"/>
            <a:ext cx="5003345" cy="119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099847D-437D-FC48-961D-F3DCB8984BD3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flipH="1">
            <a:off x="7815942" y="3873101"/>
            <a:ext cx="1983921" cy="124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C0B6357-465C-254A-8DAE-7C7C624E6196}"/>
              </a:ext>
            </a:extLst>
          </p:cNvPr>
          <p:cNvCxnSpPr>
            <a:stCxn id="117" idx="2"/>
            <a:endCxn id="5" idx="1"/>
          </p:cNvCxnSpPr>
          <p:nvPr/>
        </p:nvCxnSpPr>
        <p:spPr>
          <a:xfrm>
            <a:off x="9799863" y="3873101"/>
            <a:ext cx="794114" cy="114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55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CAFD27-841E-F149-9DE7-1EDAE7674F3B}"/>
              </a:ext>
            </a:extLst>
          </p:cNvPr>
          <p:cNvSpPr/>
          <p:nvPr/>
        </p:nvSpPr>
        <p:spPr>
          <a:xfrm>
            <a:off x="748937" y="2072640"/>
            <a:ext cx="2394857" cy="24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Service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A1FA6CC-2F19-414E-8193-ADDDA1869E71}"/>
              </a:ext>
            </a:extLst>
          </p:cNvPr>
          <p:cNvSpPr/>
          <p:nvPr/>
        </p:nvSpPr>
        <p:spPr>
          <a:xfrm>
            <a:off x="1114697" y="5007429"/>
            <a:ext cx="1463040" cy="1419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DB</a:t>
            </a:r>
          </a:p>
        </p:txBody>
      </p:sp>
      <p:sp>
        <p:nvSpPr>
          <p:cNvPr id="4" name="Up-down Arrow 3">
            <a:extLst>
              <a:ext uri="{FF2B5EF4-FFF2-40B4-BE49-F238E27FC236}">
                <a16:creationId xmlns:a16="http://schemas.microsoft.com/office/drawing/2014/main" id="{33AC59EA-25D9-BE4F-A77B-7F719EE0E1BD}"/>
              </a:ext>
            </a:extLst>
          </p:cNvPr>
          <p:cNvSpPr/>
          <p:nvPr/>
        </p:nvSpPr>
        <p:spPr>
          <a:xfrm>
            <a:off x="1837509" y="4493623"/>
            <a:ext cx="108856" cy="679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870D3A-694D-FC4E-824B-1C6FB09DDC1C}"/>
              </a:ext>
            </a:extLst>
          </p:cNvPr>
          <p:cNvSpPr/>
          <p:nvPr/>
        </p:nvSpPr>
        <p:spPr>
          <a:xfrm>
            <a:off x="4232366" y="2072640"/>
            <a:ext cx="2394857" cy="24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D9C9CDAF-C150-4442-A110-116C1E16D2B8}"/>
              </a:ext>
            </a:extLst>
          </p:cNvPr>
          <p:cNvSpPr/>
          <p:nvPr/>
        </p:nvSpPr>
        <p:spPr>
          <a:xfrm>
            <a:off x="4598126" y="5007429"/>
            <a:ext cx="1463040" cy="1419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DB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2EE18421-70E8-324E-9611-79E6F7FA9D2B}"/>
              </a:ext>
            </a:extLst>
          </p:cNvPr>
          <p:cNvSpPr/>
          <p:nvPr/>
        </p:nvSpPr>
        <p:spPr>
          <a:xfrm>
            <a:off x="5320938" y="4493623"/>
            <a:ext cx="108856" cy="679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F2AAB5D-AF84-7E46-882A-F6EB58F9ED03}"/>
              </a:ext>
            </a:extLst>
          </p:cNvPr>
          <p:cNvSpPr/>
          <p:nvPr/>
        </p:nvSpPr>
        <p:spPr>
          <a:xfrm>
            <a:off x="8499567" y="1907178"/>
            <a:ext cx="2699658" cy="24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255F024-0129-2246-86F1-4DC5D75132AB}"/>
              </a:ext>
            </a:extLst>
          </p:cNvPr>
          <p:cNvSpPr/>
          <p:nvPr/>
        </p:nvSpPr>
        <p:spPr>
          <a:xfrm>
            <a:off x="9370426" y="5007428"/>
            <a:ext cx="1463040" cy="1419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DB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AFA588B2-7A76-B34D-B927-64EC576B95CD}"/>
              </a:ext>
            </a:extLst>
          </p:cNvPr>
          <p:cNvSpPr/>
          <p:nvPr/>
        </p:nvSpPr>
        <p:spPr>
          <a:xfrm>
            <a:off x="9892939" y="4328161"/>
            <a:ext cx="108856" cy="679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CE38FD4-149D-3749-83C2-7E0BCA78C357}"/>
              </a:ext>
            </a:extLst>
          </p:cNvPr>
          <p:cNvSpPr/>
          <p:nvPr/>
        </p:nvSpPr>
        <p:spPr>
          <a:xfrm>
            <a:off x="975359" y="413656"/>
            <a:ext cx="1942012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Client</a:t>
            </a:r>
          </a:p>
          <a:p>
            <a:pPr algn="ctr"/>
            <a:r>
              <a:rPr lang="en-US" dirty="0"/>
              <a:t>CRUD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42D32E49-DE20-A640-9707-6591C1BB228B}"/>
              </a:ext>
            </a:extLst>
          </p:cNvPr>
          <p:cNvSpPr/>
          <p:nvPr/>
        </p:nvSpPr>
        <p:spPr>
          <a:xfrm>
            <a:off x="1837509" y="1223553"/>
            <a:ext cx="278674" cy="849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4525D4A-B085-1C4C-9E11-395C7911D6FD}"/>
              </a:ext>
            </a:extLst>
          </p:cNvPr>
          <p:cNvSpPr/>
          <p:nvPr/>
        </p:nvSpPr>
        <p:spPr>
          <a:xfrm>
            <a:off x="4458788" y="413656"/>
            <a:ext cx="1942012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Client</a:t>
            </a:r>
          </a:p>
          <a:p>
            <a:pPr algn="ctr"/>
            <a:r>
              <a:rPr lang="en-US" dirty="0"/>
              <a:t>CRUD</a:t>
            </a: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E3720951-443E-C743-B4F7-B3169429BF80}"/>
              </a:ext>
            </a:extLst>
          </p:cNvPr>
          <p:cNvSpPr/>
          <p:nvPr/>
        </p:nvSpPr>
        <p:spPr>
          <a:xfrm>
            <a:off x="5320938" y="1223553"/>
            <a:ext cx="278674" cy="849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7A2A69F-8D7A-DA4B-861B-E6ED6C4137F3}"/>
              </a:ext>
            </a:extLst>
          </p:cNvPr>
          <p:cNvSpPr/>
          <p:nvPr/>
        </p:nvSpPr>
        <p:spPr>
          <a:xfrm>
            <a:off x="8961122" y="248194"/>
            <a:ext cx="1942012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Client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156AB29F-39AC-4C47-8D9A-5953546F9C57}"/>
              </a:ext>
            </a:extLst>
          </p:cNvPr>
          <p:cNvSpPr/>
          <p:nvPr/>
        </p:nvSpPr>
        <p:spPr>
          <a:xfrm>
            <a:off x="9823272" y="1058091"/>
            <a:ext cx="278674" cy="849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346916-DD60-5E46-B39A-469C1932C195}"/>
              </a:ext>
            </a:extLst>
          </p:cNvPr>
          <p:cNvSpPr/>
          <p:nvPr/>
        </p:nvSpPr>
        <p:spPr>
          <a:xfrm>
            <a:off x="6779624" y="5094514"/>
            <a:ext cx="1872343" cy="9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28803F90-5418-1E4F-962C-51645537D1D0}"/>
              </a:ext>
            </a:extLst>
          </p:cNvPr>
          <p:cNvSpPr/>
          <p:nvPr/>
        </p:nvSpPr>
        <p:spPr>
          <a:xfrm rot="5400000">
            <a:off x="6291944" y="4040776"/>
            <a:ext cx="1349829" cy="7576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345DD-D8EC-C741-A5B1-C48978434916}"/>
              </a:ext>
            </a:extLst>
          </p:cNvPr>
          <p:cNvSpPr txBox="1"/>
          <p:nvPr/>
        </p:nvSpPr>
        <p:spPr>
          <a:xfrm>
            <a:off x="5599612" y="2294485"/>
            <a:ext cx="228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Service will put data in Messaging Service</a:t>
            </a: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4A0C78A-104B-9F4E-82F0-6D2AA8227A79}"/>
              </a:ext>
            </a:extLst>
          </p:cNvPr>
          <p:cNvSpPr/>
          <p:nvPr/>
        </p:nvSpPr>
        <p:spPr>
          <a:xfrm rot="5400000" flipV="1">
            <a:off x="7515498" y="4086497"/>
            <a:ext cx="1349829" cy="6662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Up Arrow 21">
            <a:extLst>
              <a:ext uri="{FF2B5EF4-FFF2-40B4-BE49-F238E27FC236}">
                <a16:creationId xmlns:a16="http://schemas.microsoft.com/office/drawing/2014/main" id="{28BC5D30-F8F4-5F43-A312-D27A3787E674}"/>
              </a:ext>
            </a:extLst>
          </p:cNvPr>
          <p:cNvSpPr/>
          <p:nvPr/>
        </p:nvSpPr>
        <p:spPr>
          <a:xfrm>
            <a:off x="8647612" y="4328161"/>
            <a:ext cx="526868" cy="10450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22EA05-976B-8F4B-BC82-72B3891CC597}"/>
              </a:ext>
            </a:extLst>
          </p:cNvPr>
          <p:cNvSpPr txBox="1"/>
          <p:nvPr/>
        </p:nvSpPr>
        <p:spPr>
          <a:xfrm>
            <a:off x="7010399" y="446315"/>
            <a:ext cx="1637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Service will subscribe to the Messaging and Get 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902181-413B-B44C-B75D-ABC04E41244D}"/>
              </a:ext>
            </a:extLst>
          </p:cNvPr>
          <p:cNvCxnSpPr>
            <a:endCxn id="23" idx="2"/>
          </p:cNvCxnSpPr>
          <p:nvPr/>
        </p:nvCxnSpPr>
        <p:spPr>
          <a:xfrm flipH="1" flipV="1">
            <a:off x="7829006" y="1923643"/>
            <a:ext cx="330928" cy="182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8C035A-DB99-184F-A816-13D3C21CF2A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024948" y="1763486"/>
            <a:ext cx="886098" cy="2696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4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7FB1B-2085-9A4D-AF52-099284151E5A}"/>
              </a:ext>
            </a:extLst>
          </p:cNvPr>
          <p:cNvSpPr/>
          <p:nvPr/>
        </p:nvSpPr>
        <p:spPr>
          <a:xfrm>
            <a:off x="3744686" y="1227908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Service1: Accepting Data from Client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5E17848-85B2-614E-ADB3-D62462D26F82}"/>
              </a:ext>
            </a:extLst>
          </p:cNvPr>
          <p:cNvSpPr/>
          <p:nvPr/>
        </p:nvSpPr>
        <p:spPr>
          <a:xfrm>
            <a:off x="10328366" y="1288869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CF06E7-6C8F-264B-971B-F576E4A0139E}"/>
              </a:ext>
            </a:extLst>
          </p:cNvPr>
          <p:cNvSpPr/>
          <p:nvPr/>
        </p:nvSpPr>
        <p:spPr>
          <a:xfrm>
            <a:off x="8778240" y="1358537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5629E77D-6EE5-AE45-8DA7-330EBB155767}"/>
              </a:ext>
            </a:extLst>
          </p:cNvPr>
          <p:cNvSpPr/>
          <p:nvPr/>
        </p:nvSpPr>
        <p:spPr>
          <a:xfrm>
            <a:off x="8778240" y="1924594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146D-42FC-CB4D-A9AA-3EEF0DCFAB0A}"/>
              </a:ext>
            </a:extLst>
          </p:cNvPr>
          <p:cNvSpPr/>
          <p:nvPr/>
        </p:nvSpPr>
        <p:spPr>
          <a:xfrm>
            <a:off x="3744686" y="3897087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Service2: Use the data from Service Accepting data</a:t>
            </a:r>
          </a:p>
          <a:p>
            <a:pPr algn="ctr"/>
            <a:r>
              <a:rPr lang="en-US" dirty="0"/>
              <a:t>3. Process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0762650-6449-8745-B704-AEACD45D7AA4}"/>
              </a:ext>
            </a:extLst>
          </p:cNvPr>
          <p:cNvSpPr/>
          <p:nvPr/>
        </p:nvSpPr>
        <p:spPr>
          <a:xfrm>
            <a:off x="10328366" y="3958048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37C089-5F55-9547-B84F-BFCB065FB87F}"/>
              </a:ext>
            </a:extLst>
          </p:cNvPr>
          <p:cNvSpPr/>
          <p:nvPr/>
        </p:nvSpPr>
        <p:spPr>
          <a:xfrm>
            <a:off x="8778240" y="4027716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Send Data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6E70F9A-B1E5-5D44-A550-F4C7BE1469DE}"/>
              </a:ext>
            </a:extLst>
          </p:cNvPr>
          <p:cNvSpPr/>
          <p:nvPr/>
        </p:nvSpPr>
        <p:spPr>
          <a:xfrm>
            <a:off x="8778240" y="4593773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315A9F-135E-994F-A4F9-1E6D285BE808}"/>
              </a:ext>
            </a:extLst>
          </p:cNvPr>
          <p:cNvCxnSpPr>
            <a:endCxn id="3" idx="3"/>
          </p:cNvCxnSpPr>
          <p:nvPr/>
        </p:nvCxnSpPr>
        <p:spPr>
          <a:xfrm flipV="1">
            <a:off x="6653349" y="2403566"/>
            <a:ext cx="4432663" cy="148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143A3-78D6-FD44-9DA7-C58619CBB0F5}"/>
              </a:ext>
            </a:extLst>
          </p:cNvPr>
          <p:cNvCxnSpPr>
            <a:stCxn id="3" idx="3"/>
          </p:cNvCxnSpPr>
          <p:nvPr/>
        </p:nvCxnSpPr>
        <p:spPr>
          <a:xfrm flipH="1">
            <a:off x="7480663" y="2403566"/>
            <a:ext cx="3605349" cy="14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D47E8-9CB0-9147-B4D1-722059DA087D}"/>
              </a:ext>
            </a:extLst>
          </p:cNvPr>
          <p:cNvSpPr txBox="1"/>
          <p:nvPr/>
        </p:nvSpPr>
        <p:spPr>
          <a:xfrm>
            <a:off x="6731726" y="2751909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Request for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44187-971D-B642-8E54-6B1E0086E00E}"/>
              </a:ext>
            </a:extLst>
          </p:cNvPr>
          <p:cNvSpPr txBox="1"/>
          <p:nvPr/>
        </p:nvSpPr>
        <p:spPr>
          <a:xfrm>
            <a:off x="10119360" y="2838994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Receive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1CFE9-7C1A-894C-8579-CAAE27CB2630}"/>
              </a:ext>
            </a:extLst>
          </p:cNvPr>
          <p:cNvSpPr txBox="1"/>
          <p:nvPr/>
        </p:nvSpPr>
        <p:spPr>
          <a:xfrm>
            <a:off x="9274629" y="5029202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F5CBC-D8D7-DA4C-8646-E3E8E9583438}"/>
              </a:ext>
            </a:extLst>
          </p:cNvPr>
          <p:cNvSpPr txBox="1"/>
          <p:nvPr/>
        </p:nvSpPr>
        <p:spPr>
          <a:xfrm>
            <a:off x="3492137" y="2969624"/>
            <a:ext cx="202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across multi-databases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D26570-A431-BB47-99EB-6BC725E0B00D}"/>
              </a:ext>
            </a:extLst>
          </p:cNvPr>
          <p:cNvCxnSpPr/>
          <p:nvPr/>
        </p:nvCxnSpPr>
        <p:spPr>
          <a:xfrm>
            <a:off x="5738949" y="3239589"/>
            <a:ext cx="1445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374469-865A-9546-818A-3D4420ED4F95}"/>
              </a:ext>
            </a:extLst>
          </p:cNvPr>
          <p:cNvSpPr txBox="1"/>
          <p:nvPr/>
        </p:nvSpPr>
        <p:spPr>
          <a:xfrm>
            <a:off x="348343" y="1515291"/>
            <a:ext cx="26038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 one microservice should interact with its own database. The Microservice MUST avoid data operations across multiple databases. The Dependency of Service 2 on Database of Service1 may result into non-scalability for Service 2   </a:t>
            </a:r>
          </a:p>
        </p:txBody>
      </p:sp>
    </p:spTree>
    <p:extLst>
      <p:ext uri="{BB962C8B-B14F-4D97-AF65-F5344CB8AC3E}">
        <p14:creationId xmlns:p14="http://schemas.microsoft.com/office/powerpoint/2010/main" val="2526349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034CC-62C5-B546-9EFF-9EA571C085EF}"/>
              </a:ext>
            </a:extLst>
          </p:cNvPr>
          <p:cNvSpPr txBox="1"/>
          <p:nvPr/>
        </p:nvSpPr>
        <p:spPr>
          <a:xfrm>
            <a:off x="3370217" y="226423"/>
            <a:ext cx="5721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Microservices with State in Persistable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F5158-2678-474A-BBFD-94ED5B98ACCD}"/>
              </a:ext>
            </a:extLst>
          </p:cNvPr>
          <p:cNvSpPr/>
          <p:nvPr/>
        </p:nvSpPr>
        <p:spPr>
          <a:xfrm>
            <a:off x="2360023" y="2438399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Service1: Accepting Data from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E830B5-5C9D-3743-B6BB-FF6616066A4A}"/>
              </a:ext>
            </a:extLst>
          </p:cNvPr>
          <p:cNvSpPr/>
          <p:nvPr/>
        </p:nvSpPr>
        <p:spPr>
          <a:xfrm>
            <a:off x="2360023" y="4419601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Service2: Use the data from Service Accepting data</a:t>
            </a:r>
          </a:p>
          <a:p>
            <a:pPr algn="ctr"/>
            <a:r>
              <a:rPr lang="en-US" dirty="0"/>
              <a:t>3. Process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F1FD1F-62C5-D84D-B226-95F65F1DAC34}"/>
              </a:ext>
            </a:extLst>
          </p:cNvPr>
          <p:cNvSpPr/>
          <p:nvPr/>
        </p:nvSpPr>
        <p:spPr>
          <a:xfrm>
            <a:off x="8508275" y="1303641"/>
            <a:ext cx="3405052" cy="5158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BDA58-4F07-704A-AF4C-D3479D99EADC}"/>
              </a:ext>
            </a:extLst>
          </p:cNvPr>
          <p:cNvSpPr txBox="1"/>
          <p:nvPr/>
        </p:nvSpPr>
        <p:spPr>
          <a:xfrm>
            <a:off x="9091749" y="1428206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Clusters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7F169F92-CC57-F040-83CB-2C65936482E1}"/>
              </a:ext>
            </a:extLst>
          </p:cNvPr>
          <p:cNvSpPr/>
          <p:nvPr/>
        </p:nvSpPr>
        <p:spPr>
          <a:xfrm>
            <a:off x="8647611" y="2438399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CB4C581B-D01E-E64B-85C7-809B54E315CD}"/>
              </a:ext>
            </a:extLst>
          </p:cNvPr>
          <p:cNvSpPr/>
          <p:nvPr/>
        </p:nvSpPr>
        <p:spPr>
          <a:xfrm>
            <a:off x="8647610" y="3831769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2EBA8428-FEF3-224B-8928-13B413B90012}"/>
              </a:ext>
            </a:extLst>
          </p:cNvPr>
          <p:cNvSpPr/>
          <p:nvPr/>
        </p:nvSpPr>
        <p:spPr>
          <a:xfrm>
            <a:off x="8647610" y="5109282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FBCE2C0-F6A0-E142-BEAB-64A6E25F39AE}"/>
              </a:ext>
            </a:extLst>
          </p:cNvPr>
          <p:cNvSpPr/>
          <p:nvPr/>
        </p:nvSpPr>
        <p:spPr>
          <a:xfrm>
            <a:off x="10384971" y="2438399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9FF17A82-7003-0E48-86D9-E0C0A4756C7E}"/>
              </a:ext>
            </a:extLst>
          </p:cNvPr>
          <p:cNvSpPr/>
          <p:nvPr/>
        </p:nvSpPr>
        <p:spPr>
          <a:xfrm>
            <a:off x="10384970" y="3831769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5DA95EE-9A96-B242-A8BF-0462C22045A0}"/>
              </a:ext>
            </a:extLst>
          </p:cNvPr>
          <p:cNvSpPr/>
          <p:nvPr/>
        </p:nvSpPr>
        <p:spPr>
          <a:xfrm>
            <a:off x="10384970" y="5109282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8C89BA2-8299-F74C-AB75-E6F883D04628}"/>
              </a:ext>
            </a:extLst>
          </p:cNvPr>
          <p:cNvSpPr/>
          <p:nvPr/>
        </p:nvSpPr>
        <p:spPr>
          <a:xfrm>
            <a:off x="10023565" y="2874756"/>
            <a:ext cx="361405" cy="1506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15B3A28F-E571-354D-8DE9-369EC3990289}"/>
              </a:ext>
            </a:extLst>
          </p:cNvPr>
          <p:cNvSpPr/>
          <p:nvPr/>
        </p:nvSpPr>
        <p:spPr>
          <a:xfrm>
            <a:off x="10023564" y="4162619"/>
            <a:ext cx="361405" cy="1506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2F2E03C-5D93-C646-930B-55D17B04A40A}"/>
              </a:ext>
            </a:extLst>
          </p:cNvPr>
          <p:cNvSpPr/>
          <p:nvPr/>
        </p:nvSpPr>
        <p:spPr>
          <a:xfrm>
            <a:off x="10023563" y="5425823"/>
            <a:ext cx="361405" cy="1506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FFF97A5A-2FCC-644E-88E9-442BC51E3468}"/>
              </a:ext>
            </a:extLst>
          </p:cNvPr>
          <p:cNvSpPr/>
          <p:nvPr/>
        </p:nvSpPr>
        <p:spPr>
          <a:xfrm>
            <a:off x="7393577" y="2874756"/>
            <a:ext cx="1114698" cy="3474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2F821529-99EF-1F40-8106-0E05D82B2D11}"/>
              </a:ext>
            </a:extLst>
          </p:cNvPr>
          <p:cNvSpPr/>
          <p:nvPr/>
        </p:nvSpPr>
        <p:spPr>
          <a:xfrm>
            <a:off x="7380510" y="4842893"/>
            <a:ext cx="1114698" cy="3474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5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7FB1B-2085-9A4D-AF52-099284151E5A}"/>
              </a:ext>
            </a:extLst>
          </p:cNvPr>
          <p:cNvSpPr/>
          <p:nvPr/>
        </p:nvSpPr>
        <p:spPr>
          <a:xfrm>
            <a:off x="3744686" y="1227908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Service1: Accepting Data from Client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5E17848-85B2-614E-ADB3-D62462D26F82}"/>
              </a:ext>
            </a:extLst>
          </p:cNvPr>
          <p:cNvSpPr/>
          <p:nvPr/>
        </p:nvSpPr>
        <p:spPr>
          <a:xfrm>
            <a:off x="10328366" y="1288869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CF06E7-6C8F-264B-971B-F576E4A0139E}"/>
              </a:ext>
            </a:extLst>
          </p:cNvPr>
          <p:cNvSpPr/>
          <p:nvPr/>
        </p:nvSpPr>
        <p:spPr>
          <a:xfrm>
            <a:off x="8778240" y="1358537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5629E77D-6EE5-AE45-8DA7-330EBB155767}"/>
              </a:ext>
            </a:extLst>
          </p:cNvPr>
          <p:cNvSpPr/>
          <p:nvPr/>
        </p:nvSpPr>
        <p:spPr>
          <a:xfrm>
            <a:off x="8778240" y="1924594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146D-42FC-CB4D-A9AA-3EEF0DCFAB0A}"/>
              </a:ext>
            </a:extLst>
          </p:cNvPr>
          <p:cNvSpPr/>
          <p:nvPr/>
        </p:nvSpPr>
        <p:spPr>
          <a:xfrm>
            <a:off x="3169920" y="4846322"/>
            <a:ext cx="5608320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Service2: Use the data from Service Accepting data</a:t>
            </a:r>
          </a:p>
          <a:p>
            <a:pPr algn="ctr"/>
            <a:r>
              <a:rPr lang="en-US" dirty="0"/>
              <a:t> Process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0762650-6449-8745-B704-AEACD45D7AA4}"/>
              </a:ext>
            </a:extLst>
          </p:cNvPr>
          <p:cNvSpPr/>
          <p:nvPr/>
        </p:nvSpPr>
        <p:spPr>
          <a:xfrm>
            <a:off x="10345783" y="4846322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37C089-5F55-9547-B84F-BFCB065FB87F}"/>
              </a:ext>
            </a:extLst>
          </p:cNvPr>
          <p:cNvSpPr/>
          <p:nvPr/>
        </p:nvSpPr>
        <p:spPr>
          <a:xfrm>
            <a:off x="8795657" y="4915990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Send Data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6E70F9A-B1E5-5D44-A550-F4C7BE1469DE}"/>
              </a:ext>
            </a:extLst>
          </p:cNvPr>
          <p:cNvSpPr/>
          <p:nvPr/>
        </p:nvSpPr>
        <p:spPr>
          <a:xfrm>
            <a:off x="8795657" y="5482047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0D93A-2E50-7C4A-9357-EDFF283EEE75}"/>
              </a:ext>
            </a:extLst>
          </p:cNvPr>
          <p:cNvSpPr/>
          <p:nvPr/>
        </p:nvSpPr>
        <p:spPr>
          <a:xfrm>
            <a:off x="3474721" y="3253741"/>
            <a:ext cx="4336868" cy="698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BD2DC-CDAB-364C-9B18-00E9122F92D8}"/>
              </a:ext>
            </a:extLst>
          </p:cNvPr>
          <p:cNvSpPr/>
          <p:nvPr/>
        </p:nvSpPr>
        <p:spPr>
          <a:xfrm>
            <a:off x="4589417" y="3257007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65F19-C677-854A-BF16-ED5BFA2A0C0E}"/>
              </a:ext>
            </a:extLst>
          </p:cNvPr>
          <p:cNvSpPr/>
          <p:nvPr/>
        </p:nvSpPr>
        <p:spPr>
          <a:xfrm>
            <a:off x="5704113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14D5B-548D-C641-8A83-66788B028FB1}"/>
              </a:ext>
            </a:extLst>
          </p:cNvPr>
          <p:cNvSpPr/>
          <p:nvPr/>
        </p:nvSpPr>
        <p:spPr>
          <a:xfrm>
            <a:off x="6862351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DEEE03-515C-7846-B346-0E56E1260E89}"/>
              </a:ext>
            </a:extLst>
          </p:cNvPr>
          <p:cNvSpPr/>
          <p:nvPr/>
        </p:nvSpPr>
        <p:spPr>
          <a:xfrm>
            <a:off x="6278882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8AC8C-F552-9B48-92AA-F2B2D5D01F02}"/>
              </a:ext>
            </a:extLst>
          </p:cNvPr>
          <p:cNvSpPr/>
          <p:nvPr/>
        </p:nvSpPr>
        <p:spPr>
          <a:xfrm>
            <a:off x="5172886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4A079-EE83-C84C-83D7-536820B5D4BA}"/>
              </a:ext>
            </a:extLst>
          </p:cNvPr>
          <p:cNvSpPr/>
          <p:nvPr/>
        </p:nvSpPr>
        <p:spPr>
          <a:xfrm>
            <a:off x="7289076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934C65-E095-E34D-85F7-A81BC884885F}"/>
              </a:ext>
            </a:extLst>
          </p:cNvPr>
          <p:cNvSpPr/>
          <p:nvPr/>
        </p:nvSpPr>
        <p:spPr>
          <a:xfrm>
            <a:off x="3988527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5A535FBF-1F1F-4B46-8C69-E30D098D095C}"/>
              </a:ext>
            </a:extLst>
          </p:cNvPr>
          <p:cNvSpPr/>
          <p:nvPr/>
        </p:nvSpPr>
        <p:spPr>
          <a:xfrm rot="16200000" flipH="1">
            <a:off x="2360024" y="2360024"/>
            <a:ext cx="1654629" cy="1114695"/>
          </a:xfrm>
          <a:prstGeom prst="uturnArrow">
            <a:avLst>
              <a:gd name="adj1" fmla="val 1348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CE30E-C034-B145-9D9F-1BCDD13EB061}"/>
              </a:ext>
            </a:extLst>
          </p:cNvPr>
          <p:cNvSpPr txBox="1"/>
          <p:nvPr/>
        </p:nvSpPr>
        <p:spPr>
          <a:xfrm>
            <a:off x="653138" y="797394"/>
            <a:ext cx="2002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service 1 will receive the Acknowledgment of data stored in DB and this data will now be added  in Enterprise Messaging Service (EMS) 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147F7B07-B124-1140-9F0D-0700A1C21E9B}"/>
              </a:ext>
            </a:extLst>
          </p:cNvPr>
          <p:cNvSpPr/>
          <p:nvPr/>
        </p:nvSpPr>
        <p:spPr>
          <a:xfrm rot="16200000" flipH="1">
            <a:off x="1970316" y="4151252"/>
            <a:ext cx="1859281" cy="1114695"/>
          </a:xfrm>
          <a:prstGeom prst="uturnArrow">
            <a:avLst>
              <a:gd name="adj1" fmla="val 1348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55751A89-1E78-3941-801A-7C0EEB0554C0}"/>
              </a:ext>
            </a:extLst>
          </p:cNvPr>
          <p:cNvSpPr/>
          <p:nvPr/>
        </p:nvSpPr>
        <p:spPr>
          <a:xfrm>
            <a:off x="5434149" y="3949338"/>
            <a:ext cx="357049" cy="8969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66DFDB-D0ED-8C48-80BA-394A06B47A7A}"/>
              </a:ext>
            </a:extLst>
          </p:cNvPr>
          <p:cNvSpPr txBox="1"/>
          <p:nvPr/>
        </p:nvSpPr>
        <p:spPr>
          <a:xfrm>
            <a:off x="5939242" y="4119154"/>
            <a:ext cx="335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2 will have subscription of EMS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728EE8-5C30-DD4D-B40E-CA350237FDC6}"/>
              </a:ext>
            </a:extLst>
          </p:cNvPr>
          <p:cNvSpPr txBox="1"/>
          <p:nvPr/>
        </p:nvSpPr>
        <p:spPr>
          <a:xfrm>
            <a:off x="287384" y="4785361"/>
            <a:ext cx="187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2 will receive data from EMS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3B24EA-781B-A642-BB3E-B613ECE7E79B}"/>
              </a:ext>
            </a:extLst>
          </p:cNvPr>
          <p:cNvSpPr txBox="1"/>
          <p:nvPr/>
        </p:nvSpPr>
        <p:spPr>
          <a:xfrm>
            <a:off x="8447316" y="2722995"/>
            <a:ext cx="3518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EMS Service must be decided based on </a:t>
            </a:r>
          </a:p>
          <a:p>
            <a:pPr marL="342900" indent="-342900">
              <a:buAutoNum type="arabicPeriod"/>
            </a:pPr>
            <a:r>
              <a:rPr lang="en-US" dirty="0"/>
              <a:t>Data Volume</a:t>
            </a:r>
          </a:p>
          <a:p>
            <a:pPr marL="342900" indent="-342900">
              <a:buAutoNum type="arabicPeriod"/>
            </a:pPr>
            <a:r>
              <a:rPr lang="en-US" dirty="0"/>
              <a:t>Data Formats</a:t>
            </a:r>
          </a:p>
          <a:p>
            <a:pPr marL="342900" indent="-342900">
              <a:buAutoNum type="arabicPeriod"/>
            </a:pPr>
            <a:r>
              <a:rPr lang="en-US" dirty="0"/>
              <a:t>Transactions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1831AF-1BB9-B34F-9752-278B55E928C5}"/>
              </a:ext>
            </a:extLst>
          </p:cNvPr>
          <p:cNvSpPr txBox="1"/>
          <p:nvPr/>
        </p:nvSpPr>
        <p:spPr>
          <a:xfrm>
            <a:off x="461554" y="6104709"/>
            <a:ext cx="581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EMS with Integration services like Queues, Caches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43356-8916-9047-8B21-8CE2C82F68CF}"/>
              </a:ext>
            </a:extLst>
          </p:cNvPr>
          <p:cNvSpPr txBox="1"/>
          <p:nvPr/>
        </p:nvSpPr>
        <p:spPr>
          <a:xfrm>
            <a:off x="3875314" y="182880"/>
            <a:ext cx="51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 and Receiver are using Queue</a:t>
            </a:r>
          </a:p>
        </p:txBody>
      </p:sp>
    </p:spTree>
    <p:extLst>
      <p:ext uri="{BB962C8B-B14F-4D97-AF65-F5344CB8AC3E}">
        <p14:creationId xmlns:p14="http://schemas.microsoft.com/office/powerpoint/2010/main" val="1593776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7FB1B-2085-9A4D-AF52-099284151E5A}"/>
              </a:ext>
            </a:extLst>
          </p:cNvPr>
          <p:cNvSpPr/>
          <p:nvPr/>
        </p:nvSpPr>
        <p:spPr>
          <a:xfrm>
            <a:off x="3744686" y="1227908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Service1: Accepting Data from Client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5E17848-85B2-614E-ADB3-D62462D26F82}"/>
              </a:ext>
            </a:extLst>
          </p:cNvPr>
          <p:cNvSpPr/>
          <p:nvPr/>
        </p:nvSpPr>
        <p:spPr>
          <a:xfrm>
            <a:off x="10328366" y="1288869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CF06E7-6C8F-264B-971B-F576E4A0139E}"/>
              </a:ext>
            </a:extLst>
          </p:cNvPr>
          <p:cNvSpPr/>
          <p:nvPr/>
        </p:nvSpPr>
        <p:spPr>
          <a:xfrm>
            <a:off x="8778240" y="1358537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5629E77D-6EE5-AE45-8DA7-330EBB155767}"/>
              </a:ext>
            </a:extLst>
          </p:cNvPr>
          <p:cNvSpPr/>
          <p:nvPr/>
        </p:nvSpPr>
        <p:spPr>
          <a:xfrm>
            <a:off x="8778240" y="1924594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146D-42FC-CB4D-A9AA-3EEF0DCFAB0A}"/>
              </a:ext>
            </a:extLst>
          </p:cNvPr>
          <p:cNvSpPr/>
          <p:nvPr/>
        </p:nvSpPr>
        <p:spPr>
          <a:xfrm>
            <a:off x="3840479" y="5247026"/>
            <a:ext cx="4920343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Service2: Use the data from Service Accepting data</a:t>
            </a:r>
          </a:p>
          <a:p>
            <a:pPr algn="ctr"/>
            <a:r>
              <a:rPr lang="en-US" dirty="0"/>
              <a:t> Process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0762650-6449-8745-B704-AEACD45D7AA4}"/>
              </a:ext>
            </a:extLst>
          </p:cNvPr>
          <p:cNvSpPr/>
          <p:nvPr/>
        </p:nvSpPr>
        <p:spPr>
          <a:xfrm>
            <a:off x="10328366" y="5247026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37C089-5F55-9547-B84F-BFCB065FB87F}"/>
              </a:ext>
            </a:extLst>
          </p:cNvPr>
          <p:cNvSpPr/>
          <p:nvPr/>
        </p:nvSpPr>
        <p:spPr>
          <a:xfrm>
            <a:off x="8778240" y="5316694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Send Data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6E70F9A-B1E5-5D44-A550-F4C7BE1469DE}"/>
              </a:ext>
            </a:extLst>
          </p:cNvPr>
          <p:cNvSpPr/>
          <p:nvPr/>
        </p:nvSpPr>
        <p:spPr>
          <a:xfrm>
            <a:off x="8778240" y="5882751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0D93A-2E50-7C4A-9357-EDFF283EEE75}"/>
              </a:ext>
            </a:extLst>
          </p:cNvPr>
          <p:cNvSpPr/>
          <p:nvPr/>
        </p:nvSpPr>
        <p:spPr>
          <a:xfrm>
            <a:off x="3474721" y="3253741"/>
            <a:ext cx="4336868" cy="698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BD2DC-CDAB-364C-9B18-00E9122F92D8}"/>
              </a:ext>
            </a:extLst>
          </p:cNvPr>
          <p:cNvSpPr/>
          <p:nvPr/>
        </p:nvSpPr>
        <p:spPr>
          <a:xfrm>
            <a:off x="4589417" y="3257007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65F19-C677-854A-BF16-ED5BFA2A0C0E}"/>
              </a:ext>
            </a:extLst>
          </p:cNvPr>
          <p:cNvSpPr/>
          <p:nvPr/>
        </p:nvSpPr>
        <p:spPr>
          <a:xfrm>
            <a:off x="5704113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14D5B-548D-C641-8A83-66788B028FB1}"/>
              </a:ext>
            </a:extLst>
          </p:cNvPr>
          <p:cNvSpPr/>
          <p:nvPr/>
        </p:nvSpPr>
        <p:spPr>
          <a:xfrm>
            <a:off x="6862351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DEEE03-515C-7846-B346-0E56E1260E89}"/>
              </a:ext>
            </a:extLst>
          </p:cNvPr>
          <p:cNvSpPr/>
          <p:nvPr/>
        </p:nvSpPr>
        <p:spPr>
          <a:xfrm>
            <a:off x="6278882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8AC8C-F552-9B48-92AA-F2B2D5D01F02}"/>
              </a:ext>
            </a:extLst>
          </p:cNvPr>
          <p:cNvSpPr/>
          <p:nvPr/>
        </p:nvSpPr>
        <p:spPr>
          <a:xfrm>
            <a:off x="5172886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4A079-EE83-C84C-83D7-536820B5D4BA}"/>
              </a:ext>
            </a:extLst>
          </p:cNvPr>
          <p:cNvSpPr/>
          <p:nvPr/>
        </p:nvSpPr>
        <p:spPr>
          <a:xfrm>
            <a:off x="7289076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934C65-E095-E34D-85F7-A81BC884885F}"/>
              </a:ext>
            </a:extLst>
          </p:cNvPr>
          <p:cNvSpPr/>
          <p:nvPr/>
        </p:nvSpPr>
        <p:spPr>
          <a:xfrm>
            <a:off x="3988527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5A535FBF-1F1F-4B46-8C69-E30D098D095C}"/>
              </a:ext>
            </a:extLst>
          </p:cNvPr>
          <p:cNvSpPr/>
          <p:nvPr/>
        </p:nvSpPr>
        <p:spPr>
          <a:xfrm rot="16200000" flipH="1">
            <a:off x="2360024" y="2360024"/>
            <a:ext cx="1654629" cy="1114695"/>
          </a:xfrm>
          <a:prstGeom prst="uturnArrow">
            <a:avLst>
              <a:gd name="adj1" fmla="val 1348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CE30E-C034-B145-9D9F-1BCDD13EB061}"/>
              </a:ext>
            </a:extLst>
          </p:cNvPr>
          <p:cNvSpPr txBox="1"/>
          <p:nvPr/>
        </p:nvSpPr>
        <p:spPr>
          <a:xfrm>
            <a:off x="653138" y="797394"/>
            <a:ext cx="2002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service 1 will receive the Acknowledgment of data stored in DB and this data will now be added  in Enterprise Messaging Service (EMS)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728EE8-5C30-DD4D-B40E-CA350237FDC6}"/>
              </a:ext>
            </a:extLst>
          </p:cNvPr>
          <p:cNvSpPr txBox="1"/>
          <p:nvPr/>
        </p:nvSpPr>
        <p:spPr>
          <a:xfrm>
            <a:off x="287384" y="4785361"/>
            <a:ext cx="187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2 will receive data from EMS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3B24EA-781B-A642-BB3E-B613ECE7E79B}"/>
              </a:ext>
            </a:extLst>
          </p:cNvPr>
          <p:cNvSpPr txBox="1"/>
          <p:nvPr/>
        </p:nvSpPr>
        <p:spPr>
          <a:xfrm>
            <a:off x="8447316" y="2722995"/>
            <a:ext cx="3518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EMS Service must be decided based on </a:t>
            </a:r>
          </a:p>
          <a:p>
            <a:pPr marL="342900" indent="-342900">
              <a:buAutoNum type="arabicPeriod"/>
            </a:pPr>
            <a:r>
              <a:rPr lang="en-US" dirty="0"/>
              <a:t>Data Volume</a:t>
            </a:r>
          </a:p>
          <a:p>
            <a:pPr marL="342900" indent="-342900">
              <a:buAutoNum type="arabicPeriod"/>
            </a:pPr>
            <a:r>
              <a:rPr lang="en-US" dirty="0"/>
              <a:t>Data Formats</a:t>
            </a:r>
          </a:p>
          <a:p>
            <a:pPr marL="342900" indent="-342900">
              <a:buAutoNum type="arabicPeriod"/>
            </a:pPr>
            <a:r>
              <a:rPr lang="en-US" dirty="0"/>
              <a:t>Transactions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1831AF-1BB9-B34F-9752-278B55E928C5}"/>
              </a:ext>
            </a:extLst>
          </p:cNvPr>
          <p:cNvSpPr txBox="1"/>
          <p:nvPr/>
        </p:nvSpPr>
        <p:spPr>
          <a:xfrm>
            <a:off x="156752" y="6502823"/>
            <a:ext cx="581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EMS with Integration services like Queues, Caches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B3846-3962-5048-84B0-94BCCEE74FA1}"/>
              </a:ext>
            </a:extLst>
          </p:cNvPr>
          <p:cNvSpPr txBox="1"/>
          <p:nvPr/>
        </p:nvSpPr>
        <p:spPr>
          <a:xfrm>
            <a:off x="3544389" y="60960"/>
            <a:ext cx="5843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 sends data and the background receive data and save it in database and the other service will receive data from database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C486A4-40D5-E043-B105-E5525BD933E5}"/>
              </a:ext>
            </a:extLst>
          </p:cNvPr>
          <p:cNvSpPr/>
          <p:nvPr/>
        </p:nvSpPr>
        <p:spPr>
          <a:xfrm>
            <a:off x="3840480" y="4200323"/>
            <a:ext cx="3535681" cy="36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Background app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805EA052-CD5F-BE44-8B7C-50F91EB4A96C}"/>
              </a:ext>
            </a:extLst>
          </p:cNvPr>
          <p:cNvSpPr/>
          <p:nvPr/>
        </p:nvSpPr>
        <p:spPr>
          <a:xfrm flipV="1">
            <a:off x="3544389" y="3946071"/>
            <a:ext cx="296091" cy="6172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A39E415D-EE87-6449-97F9-C4183DC8C1D6}"/>
              </a:ext>
            </a:extLst>
          </p:cNvPr>
          <p:cNvSpPr/>
          <p:nvPr/>
        </p:nvSpPr>
        <p:spPr>
          <a:xfrm flipV="1">
            <a:off x="7376161" y="4314372"/>
            <a:ext cx="3666308" cy="100232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3E693-8D4B-644E-BF09-08D0B3DAF2A2}"/>
              </a:ext>
            </a:extLst>
          </p:cNvPr>
          <p:cNvSpPr txBox="1"/>
          <p:nvPr/>
        </p:nvSpPr>
        <p:spPr>
          <a:xfrm>
            <a:off x="7811589" y="4220505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app will save data in database</a:t>
            </a:r>
          </a:p>
        </p:txBody>
      </p:sp>
    </p:spTree>
    <p:extLst>
      <p:ext uri="{BB962C8B-B14F-4D97-AF65-F5344CB8AC3E}">
        <p14:creationId xmlns:p14="http://schemas.microsoft.com/office/powerpoint/2010/main" val="623622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443E0-98BF-BC4D-A711-FC0C12701933}"/>
              </a:ext>
            </a:extLst>
          </p:cNvPr>
          <p:cNvSpPr txBox="1"/>
          <p:nvPr/>
        </p:nvSpPr>
        <p:spPr>
          <a:xfrm>
            <a:off x="435429" y="487680"/>
            <a:ext cx="112601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Queue, the data will be stored by sender and data will be persist till its is not accepted by the receiver.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from queue will be removed once the data is dispatched to receiver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if the data is dispatched but before processing it by client / receiver, the receiver crashed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ANS</a:t>
            </a:r>
            <a:r>
              <a:rPr lang="en-US" dirty="0">
                <a:sym typeface="Wingdings" pitchFamily="2" charset="2"/>
              </a:rPr>
              <a:t> use the Acknowledgement service configuration with Queue. Unless the receiver does not acknowledge the data must not be removed from queue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Queue Cost is less and mostly we use Open-Source Queue Services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Using Cache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Can store data of huge size as compare to Queue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Both sender and receiver must explicitly Write and Read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No Acknowledgement is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Data has expiry based on the Configuration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The Cache Cost is dependent on Data Volume and it is provided and managed by the Providers e.g. Cloud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FAA15-9781-1B46-B8D3-20B14FF1934F}"/>
              </a:ext>
            </a:extLst>
          </p:cNvPr>
          <p:cNvSpPr/>
          <p:nvPr/>
        </p:nvSpPr>
        <p:spPr>
          <a:xfrm>
            <a:off x="635726" y="3997234"/>
            <a:ext cx="10911840" cy="2151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947DBC-D7C8-654E-8515-DC3A7E353461}"/>
              </a:ext>
            </a:extLst>
          </p:cNvPr>
          <p:cNvSpPr/>
          <p:nvPr/>
        </p:nvSpPr>
        <p:spPr>
          <a:xfrm>
            <a:off x="992777" y="2029097"/>
            <a:ext cx="10040983" cy="171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CA69F9-4387-754F-B21D-E8BA193BC5FD}"/>
              </a:ext>
            </a:extLst>
          </p:cNvPr>
          <p:cNvSpPr/>
          <p:nvPr/>
        </p:nvSpPr>
        <p:spPr>
          <a:xfrm>
            <a:off x="1062446" y="5007429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 Drivers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3BB2C-62DF-4C4D-B51B-1E8F837EA100}"/>
              </a:ext>
            </a:extLst>
          </p:cNvPr>
          <p:cNvSpPr/>
          <p:nvPr/>
        </p:nvSpPr>
        <p:spPr>
          <a:xfrm>
            <a:off x="3365864" y="5007429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Resources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EA6CCF-B314-5E48-ACA6-DEB44B5589BA}"/>
              </a:ext>
            </a:extLst>
          </p:cNvPr>
          <p:cNvSpPr/>
          <p:nvPr/>
        </p:nvSpPr>
        <p:spPr>
          <a:xfrm>
            <a:off x="6823167" y="5007429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Management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132DC0-6367-244A-B328-B7A1D8E5D32A}"/>
              </a:ext>
            </a:extLst>
          </p:cNvPr>
          <p:cNvSpPr/>
          <p:nvPr/>
        </p:nvSpPr>
        <p:spPr>
          <a:xfrm>
            <a:off x="9228909" y="5233852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Utilization Algo.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10F5C3-C57F-3E41-AB26-72A8A826597A}"/>
              </a:ext>
            </a:extLst>
          </p:cNvPr>
          <p:cNvSpPr/>
          <p:nvPr/>
        </p:nvSpPr>
        <p:spPr>
          <a:xfrm>
            <a:off x="9228909" y="4228012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Utilization Algo.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0BEC2-792A-1041-877E-32215C0455C6}"/>
              </a:ext>
            </a:extLst>
          </p:cNvPr>
          <p:cNvSpPr/>
          <p:nvPr/>
        </p:nvSpPr>
        <p:spPr>
          <a:xfrm>
            <a:off x="3204754" y="3429000"/>
            <a:ext cx="4502332" cy="960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 Bridge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B3A6B53-C17A-8040-AD0A-4C332FD9C073}"/>
              </a:ext>
            </a:extLst>
          </p:cNvPr>
          <p:cNvSpPr/>
          <p:nvPr/>
        </p:nvSpPr>
        <p:spPr>
          <a:xfrm>
            <a:off x="5455920" y="3104605"/>
            <a:ext cx="363583" cy="5486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00EFD9-4CB0-8942-A969-61C3495D751C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2033452" y="4389120"/>
            <a:ext cx="3422468" cy="618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26D86D-BFAD-7E44-9B1B-F719A3755D7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4336870" y="4389120"/>
            <a:ext cx="1119050" cy="618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1A80B-1B8C-AF49-8924-CD0210F5C41F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5455920" y="4389120"/>
            <a:ext cx="2338253" cy="618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0B4A8B-F1C9-224F-A750-BC399B30C14E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5455920" y="4389120"/>
            <a:ext cx="4743995" cy="844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D4BB35-6477-924A-AB4F-793452319473}"/>
              </a:ext>
            </a:extLst>
          </p:cNvPr>
          <p:cNvCxnSpPr>
            <a:stCxn id="10" idx="2"/>
            <a:endCxn id="8" idx="1"/>
          </p:cNvCxnSpPr>
          <p:nvPr/>
        </p:nvCxnSpPr>
        <p:spPr>
          <a:xfrm>
            <a:off x="5455920" y="4389120"/>
            <a:ext cx="3772989" cy="226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180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969894-0241-8646-ABA4-83C3CC24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20618"/>
              </p:ext>
            </p:extLst>
          </p:nvPr>
        </p:nvGraphicFramePr>
        <p:xfrm>
          <a:off x="731522" y="1945640"/>
          <a:ext cx="109640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99">
                  <a:extLst>
                    <a:ext uri="{9D8B030D-6E8A-4147-A177-3AD203B41FA5}">
                      <a16:colId xmlns:a16="http://schemas.microsoft.com/office/drawing/2014/main" val="239675044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350656940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3305897838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403967752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462311305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90530242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154978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4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Prd-pp1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Bajaj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Grind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LS-ECL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Food-Mart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4086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118EDDDD-B66B-8447-97E2-2E460D4DACD7}"/>
              </a:ext>
            </a:extLst>
          </p:cNvPr>
          <p:cNvSpPr/>
          <p:nvPr/>
        </p:nvSpPr>
        <p:spPr>
          <a:xfrm>
            <a:off x="1079863" y="1097280"/>
            <a:ext cx="226423" cy="844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42DFA-30A9-5E44-96EA-B0281C126AEA}"/>
              </a:ext>
            </a:extLst>
          </p:cNvPr>
          <p:cNvSpPr txBox="1"/>
          <p:nvPr/>
        </p:nvSpPr>
        <p:spPr>
          <a:xfrm>
            <a:off x="1262743" y="635726"/>
            <a:ext cx="436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56C18-1508-9147-B474-9F4FE5858595}"/>
              </a:ext>
            </a:extLst>
          </p:cNvPr>
          <p:cNvSpPr txBox="1"/>
          <p:nvPr/>
        </p:nvSpPr>
        <p:spPr>
          <a:xfrm>
            <a:off x="4659086" y="5390606"/>
            <a:ext cx="555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Groups for Data Access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Where Category=‘IT’</a:t>
            </a:r>
          </a:p>
          <a:p>
            <a:pPr algn="ctr"/>
            <a:r>
              <a:rPr lang="en-US" dirty="0"/>
              <a:t>Where Manufacturer=‘HP’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CF124B-DD83-234F-B4BB-9855DD4810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563292" y="3429000"/>
            <a:ext cx="2873828" cy="19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E06FD-CDD8-224C-BFE1-F45574EDDF4D}"/>
              </a:ext>
            </a:extLst>
          </p:cNvPr>
          <p:cNvCxnSpPr>
            <a:stCxn id="5" idx="0"/>
            <a:endCxn id="2" idx="2"/>
          </p:cNvCxnSpPr>
          <p:nvPr/>
        </p:nvCxnSpPr>
        <p:spPr>
          <a:xfrm flipH="1" flipV="1">
            <a:off x="6213568" y="3429000"/>
            <a:ext cx="1223552" cy="19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17F331-2C15-0840-8999-8E0959D72116}"/>
              </a:ext>
            </a:extLst>
          </p:cNvPr>
          <p:cNvCxnSpPr>
            <a:stCxn id="5" idx="0"/>
          </p:cNvCxnSpPr>
          <p:nvPr/>
        </p:nvCxnSpPr>
        <p:spPr>
          <a:xfrm flipV="1">
            <a:off x="7437120" y="3429000"/>
            <a:ext cx="3335383" cy="19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A7CB6A-2A43-6048-904D-AED991DDA577}"/>
              </a:ext>
            </a:extLst>
          </p:cNvPr>
          <p:cNvSpPr txBox="1"/>
          <p:nvPr/>
        </p:nvSpPr>
        <p:spPr>
          <a:xfrm>
            <a:off x="437605" y="5022056"/>
            <a:ext cx="341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Re-Index the Table based on the specific column or columns</a:t>
            </a:r>
          </a:p>
          <a:p>
            <a:endParaRPr lang="en-US" dirty="0"/>
          </a:p>
          <a:p>
            <a:r>
              <a:rPr lang="en-US" dirty="0"/>
              <a:t>Index on Category / Manufacturer / Vendor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9480B-08C4-2C4C-BDF7-B794F0C20AAE}"/>
              </a:ext>
            </a:extLst>
          </p:cNvPr>
          <p:cNvCxnSpPr/>
          <p:nvPr/>
        </p:nvCxnSpPr>
        <p:spPr>
          <a:xfrm flipV="1">
            <a:off x="4563292" y="1005058"/>
            <a:ext cx="879565" cy="93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89DE6C6-D207-E641-9AB9-DCFB8E234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22882"/>
              </p:ext>
            </p:extLst>
          </p:nvPr>
        </p:nvGraphicFramePr>
        <p:xfrm>
          <a:off x="5442857" y="632404"/>
          <a:ext cx="2290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77">
                  <a:extLst>
                    <a:ext uri="{9D8B030D-6E8A-4147-A177-3AD203B41FA5}">
                      <a16:colId xmlns:a16="http://schemas.microsoft.com/office/drawing/2014/main" val="2497681305"/>
                    </a:ext>
                  </a:extLst>
                </a:gridCol>
                <a:gridCol w="1145177">
                  <a:extLst>
                    <a:ext uri="{9D8B030D-6E8A-4147-A177-3AD203B41FA5}">
                      <a16:colId xmlns:a16="http://schemas.microsoft.com/office/drawing/2014/main" val="79925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6931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5F7916C-A787-024C-A8D0-E75671A21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11560"/>
              </p:ext>
            </p:extLst>
          </p:nvPr>
        </p:nvGraphicFramePr>
        <p:xfrm>
          <a:off x="8355874" y="462280"/>
          <a:ext cx="32613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497681305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79925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6931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AB160F-DB6F-5E42-AFBE-C3ACB50D1E52}"/>
              </a:ext>
            </a:extLst>
          </p:cNvPr>
          <p:cNvCxnSpPr/>
          <p:nvPr/>
        </p:nvCxnSpPr>
        <p:spPr>
          <a:xfrm flipV="1">
            <a:off x="6322422" y="1203960"/>
            <a:ext cx="2560321" cy="73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EBDBD438-EB9C-7046-981E-FBBCAC667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94241"/>
              </p:ext>
            </p:extLst>
          </p:nvPr>
        </p:nvGraphicFramePr>
        <p:xfrm>
          <a:off x="9496701" y="4870574"/>
          <a:ext cx="2290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77">
                  <a:extLst>
                    <a:ext uri="{9D8B030D-6E8A-4147-A177-3AD203B41FA5}">
                      <a16:colId xmlns:a16="http://schemas.microsoft.com/office/drawing/2014/main" val="2497681305"/>
                    </a:ext>
                  </a:extLst>
                </a:gridCol>
                <a:gridCol w="1145177">
                  <a:extLst>
                    <a:ext uri="{9D8B030D-6E8A-4147-A177-3AD203B41FA5}">
                      <a16:colId xmlns:a16="http://schemas.microsoft.com/office/drawing/2014/main" val="79925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VendorId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Vandor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69317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0AC72B-F802-C846-B7BE-65F422B79E17}"/>
              </a:ext>
            </a:extLst>
          </p:cNvPr>
          <p:cNvCxnSpPr>
            <a:endCxn id="19" idx="0"/>
          </p:cNvCxnSpPr>
          <p:nvPr/>
        </p:nvCxnSpPr>
        <p:spPr>
          <a:xfrm flipH="1">
            <a:off x="10641878" y="3429000"/>
            <a:ext cx="870853" cy="144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9E6883-6CA1-5844-AB52-668072BADDB4}"/>
              </a:ext>
            </a:extLst>
          </p:cNvPr>
          <p:cNvSpPr txBox="1"/>
          <p:nvPr/>
        </p:nvSpPr>
        <p:spPr>
          <a:xfrm>
            <a:off x="1001486" y="95794"/>
            <a:ext cx="3735977" cy="36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DB Approach</a:t>
            </a:r>
          </a:p>
        </p:txBody>
      </p:sp>
    </p:spTree>
    <p:extLst>
      <p:ext uri="{BB962C8B-B14F-4D97-AF65-F5344CB8AC3E}">
        <p14:creationId xmlns:p14="http://schemas.microsoft.com/office/powerpoint/2010/main" val="3495491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0B025D-86BB-1C4F-A094-7A30C16E7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31391"/>
              </p:ext>
            </p:extLst>
          </p:nvPr>
        </p:nvGraphicFramePr>
        <p:xfrm>
          <a:off x="731522" y="630646"/>
          <a:ext cx="109640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99">
                  <a:extLst>
                    <a:ext uri="{9D8B030D-6E8A-4147-A177-3AD203B41FA5}">
                      <a16:colId xmlns:a16="http://schemas.microsoft.com/office/drawing/2014/main" val="239675044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350656940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3305897838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403967752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462311305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90530242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154978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4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Prd-pp1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Bajaj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Grind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LS-ECL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Food-Mart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408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90D0E5-6C84-8040-8E14-CEB3F412CC57}"/>
              </a:ext>
            </a:extLst>
          </p:cNvPr>
          <p:cNvSpPr txBox="1"/>
          <p:nvPr/>
        </p:nvSpPr>
        <p:spPr>
          <a:xfrm>
            <a:off x="731522" y="139337"/>
            <a:ext cx="574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NoSQL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27A63-ED83-C445-8045-41CFB91E817C}"/>
              </a:ext>
            </a:extLst>
          </p:cNvPr>
          <p:cNvSpPr/>
          <p:nvPr/>
        </p:nvSpPr>
        <p:spPr>
          <a:xfrm>
            <a:off x="287384" y="3030583"/>
            <a:ext cx="11643360" cy="1739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59352-26F4-4041-800E-BF8FC8D02164}"/>
              </a:ext>
            </a:extLst>
          </p:cNvPr>
          <p:cNvSpPr txBox="1"/>
          <p:nvPr/>
        </p:nvSpPr>
        <p:spPr>
          <a:xfrm>
            <a:off x="3405052" y="2249129"/>
            <a:ext cx="594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NoSQL Data Storage Cluster, Data is stored based on Partitions across physical Machines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E642936-79E4-2B47-88B8-A665C211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14885"/>
              </p:ext>
            </p:extLst>
          </p:nvPr>
        </p:nvGraphicFramePr>
        <p:xfrm>
          <a:off x="731522" y="3733799"/>
          <a:ext cx="1872340" cy="82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">
                  <a:extLst>
                    <a:ext uri="{9D8B030D-6E8A-4147-A177-3AD203B41FA5}">
                      <a16:colId xmlns:a16="http://schemas.microsoft.com/office/drawing/2014/main" val="1130480605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805069809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235010706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192361382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449898795"/>
                    </a:ext>
                  </a:extLst>
                </a:gridCol>
              </a:tblGrid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04129"/>
                  </a:ext>
                </a:extLst>
              </a:tr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923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E8C1D8-B9C0-6541-A62F-A690C6B7541F}"/>
              </a:ext>
            </a:extLst>
          </p:cNvPr>
          <p:cNvSpPr txBox="1"/>
          <p:nvPr/>
        </p:nvSpPr>
        <p:spPr>
          <a:xfrm>
            <a:off x="731522" y="3213463"/>
            <a:ext cx="182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Category=“IT”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23EFE56-B675-E346-8394-296DB272F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88955"/>
              </p:ext>
            </p:extLst>
          </p:nvPr>
        </p:nvGraphicFramePr>
        <p:xfrm>
          <a:off x="4275911" y="3764670"/>
          <a:ext cx="1872340" cy="82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">
                  <a:extLst>
                    <a:ext uri="{9D8B030D-6E8A-4147-A177-3AD203B41FA5}">
                      <a16:colId xmlns:a16="http://schemas.microsoft.com/office/drawing/2014/main" val="1130480605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805069809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235010706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192361382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449898795"/>
                    </a:ext>
                  </a:extLst>
                </a:gridCol>
              </a:tblGrid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04129"/>
                  </a:ext>
                </a:extLst>
              </a:tr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923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D63F8B-E6E4-B640-ADCD-B1033A8F9128}"/>
              </a:ext>
            </a:extLst>
          </p:cNvPr>
          <p:cNvSpPr txBox="1"/>
          <p:nvPr/>
        </p:nvSpPr>
        <p:spPr>
          <a:xfrm>
            <a:off x="4275911" y="3244334"/>
            <a:ext cx="182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Category=“HOM”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0FBAB1E1-D7D6-EC47-807A-DD0A36F21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29674"/>
              </p:ext>
            </p:extLst>
          </p:nvPr>
        </p:nvGraphicFramePr>
        <p:xfrm>
          <a:off x="8704220" y="3815136"/>
          <a:ext cx="1872340" cy="82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">
                  <a:extLst>
                    <a:ext uri="{9D8B030D-6E8A-4147-A177-3AD203B41FA5}">
                      <a16:colId xmlns:a16="http://schemas.microsoft.com/office/drawing/2014/main" val="1130480605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805069809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235010706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192361382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449898795"/>
                    </a:ext>
                  </a:extLst>
                </a:gridCol>
              </a:tblGrid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04129"/>
                  </a:ext>
                </a:extLst>
              </a:tr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923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CE21FB-74EE-1743-B129-1CA5CA474AED}"/>
              </a:ext>
            </a:extLst>
          </p:cNvPr>
          <p:cNvSpPr txBox="1"/>
          <p:nvPr/>
        </p:nvSpPr>
        <p:spPr>
          <a:xfrm>
            <a:off x="8704220" y="3294800"/>
            <a:ext cx="182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Category=“FOD”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AE48D-91A6-724F-B808-8F5BC275F8A5}"/>
              </a:ext>
            </a:extLst>
          </p:cNvPr>
          <p:cNvSpPr txBox="1"/>
          <p:nvPr/>
        </p:nvSpPr>
        <p:spPr>
          <a:xfrm>
            <a:off x="287384" y="516418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Document for Category=IT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E823EC-6862-F341-8BB9-B6268BA5E501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H="1" flipV="1">
            <a:off x="1667692" y="4554583"/>
            <a:ext cx="805543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B0B58-EFAB-D84D-8441-6F02A477C188}"/>
              </a:ext>
            </a:extLst>
          </p:cNvPr>
          <p:cNvSpPr txBox="1"/>
          <p:nvPr/>
        </p:nvSpPr>
        <p:spPr>
          <a:xfrm>
            <a:off x="4598126" y="5460274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Products for Category=HOM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D1DD9A-ED32-EA41-BAC0-7BE5BCEB3B2B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H="1" flipV="1">
            <a:off x="5212081" y="4585454"/>
            <a:ext cx="1476102" cy="87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9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9355</TotalTime>
  <Words>3468</Words>
  <Application>Microsoft Macintosh PowerPoint</Application>
  <PresentationFormat>Widescreen</PresentationFormat>
  <Paragraphs>889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239</cp:revision>
  <dcterms:created xsi:type="dcterms:W3CDTF">2021-03-31T09:14:47Z</dcterms:created>
  <dcterms:modified xsi:type="dcterms:W3CDTF">2021-05-13T08:01:58Z</dcterms:modified>
</cp:coreProperties>
</file>