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9EA-D3D6-F0C2-7EEC-AC749A7A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79628-BCFA-E719-8DFA-6F90A298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0D8F-75CC-91E4-F84D-12C9844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34E5-30A7-FAF1-8FB3-EBB5842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C295-9DA2-C0BD-3E38-A7A8C4E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EE40-0B78-43BE-55E8-3424A22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D74-13C1-CB78-8046-4A848019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ED9F-9557-1770-3FDD-92A11C6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C70-9B55-3949-CCF1-D3D83F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76DB-91E9-D216-8C2D-6A9BF10F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7537-41B0-B2C2-D2DA-C540361E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BCCE-B439-9AD6-DD02-EAC5ADEE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FCE8-2970-2715-CA1D-0A2623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E768-42AA-197E-B879-C66AF60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029F-EB2B-DE6D-811A-75E98C2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285-EDE8-6CCF-E6D8-33D2865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A1D-5A7D-A064-EBB6-8BD4841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7529-E6CB-DCA8-CB83-5FB3E5F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282-4D95-FD74-CF06-843B4C8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FB76-9FCD-313A-41EA-F0EA86C5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D1D-BEF0-3A6F-2ECB-1D7145AA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BA30-861C-E63C-80F4-59614C6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1526-7CE7-8E07-3EED-CC02D39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EFDC-45F0-89B9-D96F-24877D48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4C9C-8381-90D9-4260-2FB3162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D408-2F3F-3034-D34E-822AB6A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AAE3-D08F-766E-C02E-1D0EB0F7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DA5A-5EE1-58F1-87D4-0D10FF9E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3C42-5B75-27B1-1C85-1B95D67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252C-F582-1486-E358-54A822F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2543-1286-7E15-5834-41DEC1B3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D2D-2D06-83BD-6B7C-FDEAC8BB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33E92-4888-1BD1-61F3-D3BD9CB7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50AF-C7AA-522C-FB41-A69026A2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8A7D7-13CC-C31D-C56F-41125A91C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9A26-34AB-FF47-B0B4-BF50F057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C18D-6052-C546-E140-BD43099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50DE9-FED5-48A5-7FC8-448AD78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26BA1-204C-9EB8-331E-D56A11F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B3F-6AD0-00C1-DCF0-03A46B26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D35B-E7BF-8B68-CB59-806AD81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0B-70B6-CA26-A88B-5CF8085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BD8C0-74DC-2BFF-8594-EE002BF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8411-48BA-ACB9-18A6-571A5CD3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BEF65-41E7-1D43-299B-8E589731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1CC9-9E44-FD23-89D0-70F24D8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08C5-2A3F-DF54-9F8B-8E993A3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A34-EC1F-CA38-37CF-7B731A0A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1F33-79B4-3ADA-0136-ADAC60A7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53EA-0F57-E956-CAB7-1978136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580A-8E0C-745A-3BFC-B99BF2B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CD81-5C9F-1391-8263-DEC2E00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617-0121-4141-BAA1-026338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E313-D864-C192-1061-B85AD65A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D3F7-0EF8-578F-270E-DD0ECA84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C5A3-8A5A-DF1D-A116-1067C4FA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1E69-119B-7250-BBAD-9631D7C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686C-0CAB-F444-EF1A-F3928C6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03A7-59E9-2541-EF45-30AB742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370E-D437-519E-B795-81307209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6B34-C38A-7005-18AB-17BD9254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4FF4-21B7-42BA-B2A9-563C2A71FA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966A-3F0D-7D2D-0D7C-24C7F521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A8D2-1DE5-0ECD-6432-DBE3B1F0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F96-E0B2-5320-0E0A-6F48F6006F79}"/>
              </a:ext>
            </a:extLst>
          </p:cNvPr>
          <p:cNvSpPr txBox="1"/>
          <p:nvPr/>
        </p:nvSpPr>
        <p:spPr>
          <a:xfrm>
            <a:off x="3853543" y="261257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C# Code for a Project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20D75B-EB97-4533-3546-837267A3745E}"/>
              </a:ext>
            </a:extLst>
          </p:cNvPr>
          <p:cNvSpPr/>
          <p:nvPr/>
        </p:nvSpPr>
        <p:spPr>
          <a:xfrm>
            <a:off x="5792755" y="642634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39F00-7B4E-BC1D-4E24-23410D2C04D3}"/>
              </a:ext>
            </a:extLst>
          </p:cNvPr>
          <p:cNvSpPr/>
          <p:nvPr/>
        </p:nvSpPr>
        <p:spPr>
          <a:xfrm>
            <a:off x="1917439" y="1345163"/>
            <a:ext cx="9181323" cy="2565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2C26-F869-5BC5-8DB7-682C2FED55F6}"/>
              </a:ext>
            </a:extLst>
          </p:cNvPr>
          <p:cNvSpPr/>
          <p:nvPr/>
        </p:nvSpPr>
        <p:spPr>
          <a:xfrm>
            <a:off x="2024743" y="1614196"/>
            <a:ext cx="6578081" cy="559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Specifications, Rules for Language (Compiler for Syntax and Semantics)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AF17-1211-BF7E-C3EC-BCA5E52A93BD}"/>
              </a:ext>
            </a:extLst>
          </p:cNvPr>
          <p:cNvSpPr/>
          <p:nvPr/>
        </p:nvSpPr>
        <p:spPr>
          <a:xfrm>
            <a:off x="2034073" y="2348203"/>
            <a:ext cx="6578081" cy="5598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Type System (Type Check, Conversions, and Expression Evaluations LHS == RHS) (Validation of Compilation)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20036-0FB9-39EB-6599-D9B158F2421A}"/>
              </a:ext>
            </a:extLst>
          </p:cNvPr>
          <p:cNvSpPr/>
          <p:nvPr/>
        </p:nvSpPr>
        <p:spPr>
          <a:xfrm>
            <a:off x="8780106" y="1464906"/>
            <a:ext cx="2248678" cy="2313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Class Libraries aka Standard APIs to help Expression Evaluations and Conversion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D490B0-5C43-EBCB-4C77-C7C3A9F56DB1}"/>
              </a:ext>
            </a:extLst>
          </p:cNvPr>
          <p:cNvSpPr/>
          <p:nvPr/>
        </p:nvSpPr>
        <p:spPr>
          <a:xfrm>
            <a:off x="5711890" y="3899037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7712F-581C-F005-FA8C-15A95EE450B5}"/>
              </a:ext>
            </a:extLst>
          </p:cNvPr>
          <p:cNvSpPr txBox="1"/>
          <p:nvPr/>
        </p:nvSpPr>
        <p:spPr>
          <a:xfrm>
            <a:off x="3424334" y="4625655"/>
            <a:ext cx="518782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Assembly</a:t>
            </a:r>
          </a:p>
          <a:p>
            <a:pPr algn="ctr"/>
            <a:r>
              <a:rPr lang="en-US" sz="1400" b="1" dirty="0"/>
              <a:t>IL, Target Version for Runtime, and Resource Identifier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97B81-67C1-3260-0067-F7590B659FD9}"/>
              </a:ext>
            </a:extLst>
          </p:cNvPr>
          <p:cNvSpPr/>
          <p:nvPr/>
        </p:nvSpPr>
        <p:spPr>
          <a:xfrm>
            <a:off x="2099388" y="3079102"/>
            <a:ext cx="6503436" cy="5314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Configurations, Define Exe,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Dll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 compiled output for the project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81E2C7-4811-ABBA-F6C2-567F01F3DA5D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8602824" y="1894116"/>
            <a:ext cx="177282" cy="727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66C5F7-3A44-63B4-BC0E-C1B8D84A515A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8612154" y="2621902"/>
            <a:ext cx="167952" cy="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D8AE9B-8921-31E0-8D56-FB9BE1ED1810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8602824" y="2621902"/>
            <a:ext cx="177282" cy="72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78493-5FA5-6AE5-D38A-6D99A54FE457}"/>
              </a:ext>
            </a:extLst>
          </p:cNvPr>
          <p:cNvSpPr txBox="1"/>
          <p:nvPr/>
        </p:nvSpPr>
        <p:spPr>
          <a:xfrm>
            <a:off x="9078685" y="4081676"/>
            <a:ext cx="266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IL : Conversion of the Code in Intermediate Language</a:t>
            </a:r>
          </a:p>
          <a:p>
            <a:pPr marL="342900" indent="-342900">
              <a:buAutoNum type="arabicPeriod"/>
            </a:pPr>
            <a:r>
              <a:rPr lang="en-US" sz="1600" dirty="0"/>
              <a:t>Target Version: The Runtime Requirements on Target Machine</a:t>
            </a:r>
          </a:p>
          <a:p>
            <a:pPr marL="342900" indent="-342900">
              <a:buAutoNum type="arabicPeriod"/>
            </a:pPr>
            <a:r>
              <a:rPr lang="en-US" sz="1600" dirty="0"/>
              <a:t>Resource Identifier: CPU Arch. Requirements on Target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B936D-011F-CFFC-2E73-ADBAAABEA427}"/>
              </a:ext>
            </a:extLst>
          </p:cNvPr>
          <p:cNvSpPr/>
          <p:nvPr/>
        </p:nvSpPr>
        <p:spPr>
          <a:xfrm>
            <a:off x="839755" y="5523722"/>
            <a:ext cx="8136294" cy="1073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58331-DB43-85BF-D3ED-60C6A5148A2A}"/>
              </a:ext>
            </a:extLst>
          </p:cNvPr>
          <p:cNvSpPr txBox="1"/>
          <p:nvPr/>
        </p:nvSpPr>
        <p:spPr>
          <a:xfrm>
            <a:off x="3508310" y="552372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57A0BC-2D56-7A16-5C7B-7A74A3303C4F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429605" y="4935082"/>
            <a:ext cx="374847" cy="80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EF6AEF-5A04-7F9F-D7B9-CB18C3492600}"/>
              </a:ext>
            </a:extLst>
          </p:cNvPr>
          <p:cNvSpPr txBox="1"/>
          <p:nvPr/>
        </p:nvSpPr>
        <p:spPr>
          <a:xfrm>
            <a:off x="998377" y="6018245"/>
            <a:ext cx="77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(DLL file) will be loaded and executed as per the Target Version and Resource Identifier by loading all dependencies from the Base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11914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18005-0FB3-3DE6-9ADD-5DB8AA37B1C3}"/>
              </a:ext>
            </a:extLst>
          </p:cNvPr>
          <p:cNvSpPr txBox="1"/>
          <p:nvPr/>
        </p:nvSpPr>
        <p:spPr>
          <a:xfrm>
            <a:off x="597157" y="3059668"/>
            <a:ext cx="327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string? name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= “Some Name”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0731-F6DA-08F4-89F6-EBC8F1F332EF}"/>
              </a:ext>
            </a:extLst>
          </p:cNvPr>
          <p:cNvSpPr txBox="1"/>
          <p:nvPr/>
        </p:nvSpPr>
        <p:spPr>
          <a:xfrm>
            <a:off x="597158" y="12036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B5A76-E578-8E6E-AA99-2C4F7749486D}"/>
              </a:ext>
            </a:extLst>
          </p:cNvPr>
          <p:cNvSpPr/>
          <p:nvPr/>
        </p:nvSpPr>
        <p:spPr>
          <a:xfrm>
            <a:off x="671804" y="1651518"/>
            <a:ext cx="793102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F1EFD-9EC0-DA4D-209B-0813F477DDAD}"/>
              </a:ext>
            </a:extLst>
          </p:cNvPr>
          <p:cNvSpPr txBox="1"/>
          <p:nvPr/>
        </p:nvSpPr>
        <p:spPr>
          <a:xfrm>
            <a:off x="671804" y="2453951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1D337-376E-764E-7874-594151F9730D}"/>
              </a:ext>
            </a:extLst>
          </p:cNvPr>
          <p:cNvSpPr txBox="1"/>
          <p:nvPr/>
        </p:nvSpPr>
        <p:spPr>
          <a:xfrm>
            <a:off x="749558" y="693576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18711-9FCD-89A5-3085-4FFCAC2EB749}"/>
              </a:ext>
            </a:extLst>
          </p:cNvPr>
          <p:cNvSpPr txBox="1"/>
          <p:nvPr/>
        </p:nvSpPr>
        <p:spPr>
          <a:xfrm>
            <a:off x="6478554" y="36420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00410-C901-77E2-4B35-81D8CF1B129F}"/>
              </a:ext>
            </a:extLst>
          </p:cNvPr>
          <p:cNvSpPr/>
          <p:nvPr/>
        </p:nvSpPr>
        <p:spPr>
          <a:xfrm>
            <a:off x="6553200" y="4089918"/>
            <a:ext cx="2889380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87F2-DC2F-B87C-38FB-AAAB62332B9F}"/>
              </a:ext>
            </a:extLst>
          </p:cNvPr>
          <p:cNvSpPr txBox="1"/>
          <p:nvPr/>
        </p:nvSpPr>
        <p:spPr>
          <a:xfrm>
            <a:off x="6513545" y="4892351"/>
            <a:ext cx="8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FEADA63-1B98-C127-40B7-E88FB45961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0441" y="4089918"/>
            <a:ext cx="3492759" cy="31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28</cp:revision>
  <dcterms:created xsi:type="dcterms:W3CDTF">2023-09-25T04:49:33Z</dcterms:created>
  <dcterms:modified xsi:type="dcterms:W3CDTF">2023-09-25T05:47:17Z</dcterms:modified>
</cp:coreProperties>
</file>