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5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rontendendserver/myapp/myctrl" TargetMode="External"/><Relationship Id="rId2" Type="http://schemas.openxmlformats.org/officeDocument/2006/relationships/hyperlink" Target="https://www.mybackendserver/myapp/myctr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serverapp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C055-15FE-3071-6DC6-0BCB0675DF7D}"/>
              </a:ext>
            </a:extLst>
          </p:cNvPr>
          <p:cNvSpPr/>
          <p:nvPr/>
        </p:nvSpPr>
        <p:spPr>
          <a:xfrm>
            <a:off x="5654351" y="2425959"/>
            <a:ext cx="1502229" cy="238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8069838-8A0A-C5E6-C924-E3469C6CFB39}"/>
              </a:ext>
            </a:extLst>
          </p:cNvPr>
          <p:cNvSpPr/>
          <p:nvPr/>
        </p:nvSpPr>
        <p:spPr>
          <a:xfrm>
            <a:off x="10543592" y="2006081"/>
            <a:ext cx="1408922" cy="30137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06FFC7-350C-8073-C1D1-E572ADC87FFB}"/>
              </a:ext>
            </a:extLst>
          </p:cNvPr>
          <p:cNvSpPr/>
          <p:nvPr/>
        </p:nvSpPr>
        <p:spPr>
          <a:xfrm>
            <a:off x="7137918" y="255658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92116E-DAD5-FCB8-6691-4DDE22A505E8}"/>
              </a:ext>
            </a:extLst>
          </p:cNvPr>
          <p:cNvSpPr/>
          <p:nvPr/>
        </p:nvSpPr>
        <p:spPr>
          <a:xfrm>
            <a:off x="7162801" y="300756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DA4F13-4B41-AFF8-87EF-D709C782AA0F}"/>
              </a:ext>
            </a:extLst>
          </p:cNvPr>
          <p:cNvSpPr/>
          <p:nvPr/>
        </p:nvSpPr>
        <p:spPr>
          <a:xfrm>
            <a:off x="7162801" y="3505200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62D06-014E-C659-E169-6DEFD4B1FAB2}"/>
              </a:ext>
            </a:extLst>
          </p:cNvPr>
          <p:cNvSpPr/>
          <p:nvPr/>
        </p:nvSpPr>
        <p:spPr>
          <a:xfrm>
            <a:off x="7156580" y="3963954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4E89-5B36-2008-B578-FD0FFF4DDC70}"/>
              </a:ext>
            </a:extLst>
          </p:cNvPr>
          <p:cNvSpPr/>
          <p:nvPr/>
        </p:nvSpPr>
        <p:spPr>
          <a:xfrm>
            <a:off x="1842797" y="1175657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CD19F-396D-4C77-D10F-D9F1D28A5674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690258" y="1866123"/>
            <a:ext cx="1964093" cy="1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CE9F-823C-F168-FED6-40E3C43A48C3}"/>
              </a:ext>
            </a:extLst>
          </p:cNvPr>
          <p:cNvSpPr/>
          <p:nvPr/>
        </p:nvSpPr>
        <p:spPr>
          <a:xfrm>
            <a:off x="1861459" y="282250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60F669-E2DE-1BDC-93A7-12F122B45547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3708920" y="3512974"/>
            <a:ext cx="1945431" cy="1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9BDF6-4594-836D-BD4A-A8B33F9B5F82}"/>
              </a:ext>
            </a:extLst>
          </p:cNvPr>
          <p:cNvSpPr/>
          <p:nvPr/>
        </p:nvSpPr>
        <p:spPr>
          <a:xfrm>
            <a:off x="1842796" y="460309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4D22E-92E5-7B65-6287-D0E01C2DBC0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690257" y="3620277"/>
            <a:ext cx="1964094" cy="1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48AC4-B54A-771B-8819-3814AC9B2942}"/>
              </a:ext>
            </a:extLst>
          </p:cNvPr>
          <p:cNvSpPr/>
          <p:nvPr/>
        </p:nvSpPr>
        <p:spPr>
          <a:xfrm>
            <a:off x="3620278" y="727788"/>
            <a:ext cx="2948473" cy="5645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CDE55-D4B8-05C7-F924-D40850F35B3D}"/>
              </a:ext>
            </a:extLst>
          </p:cNvPr>
          <p:cNvSpPr txBox="1"/>
          <p:nvPr/>
        </p:nvSpPr>
        <p:spPr>
          <a:xfrm>
            <a:off x="3788229" y="94122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Workflow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DBE8F-35F7-E879-D9A0-AE1B413AD238}"/>
              </a:ext>
            </a:extLst>
          </p:cNvPr>
          <p:cNvSpPr/>
          <p:nvPr/>
        </p:nvSpPr>
        <p:spPr>
          <a:xfrm>
            <a:off x="3788229" y="159961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4287E-4AF8-4F8E-7D05-23E818038C60}"/>
              </a:ext>
            </a:extLst>
          </p:cNvPr>
          <p:cNvSpPr/>
          <p:nvPr/>
        </p:nvSpPr>
        <p:spPr>
          <a:xfrm>
            <a:off x="5299790" y="162294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E9A92E-35BF-DE4B-E798-B17EB6E887DD}"/>
              </a:ext>
            </a:extLst>
          </p:cNvPr>
          <p:cNvSpPr/>
          <p:nvPr/>
        </p:nvSpPr>
        <p:spPr>
          <a:xfrm>
            <a:off x="3788228" y="2525685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E167A1-0F2D-4CF6-E6C2-56F78D044CC0}"/>
              </a:ext>
            </a:extLst>
          </p:cNvPr>
          <p:cNvSpPr/>
          <p:nvPr/>
        </p:nvSpPr>
        <p:spPr>
          <a:xfrm>
            <a:off x="5299789" y="2549013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B583-A900-B23C-85D3-9DEC7693F333}"/>
              </a:ext>
            </a:extLst>
          </p:cNvPr>
          <p:cNvSpPr/>
          <p:nvPr/>
        </p:nvSpPr>
        <p:spPr>
          <a:xfrm>
            <a:off x="3769566" y="3501129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8112A-ED4E-9826-FDC5-950BDBA8E38D}"/>
              </a:ext>
            </a:extLst>
          </p:cNvPr>
          <p:cNvSpPr/>
          <p:nvPr/>
        </p:nvSpPr>
        <p:spPr>
          <a:xfrm>
            <a:off x="5281127" y="3524457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F7DCCE-44A8-1871-E78A-CBEBBDC0B2CB}"/>
              </a:ext>
            </a:extLst>
          </p:cNvPr>
          <p:cNvSpPr/>
          <p:nvPr/>
        </p:nvSpPr>
        <p:spPr>
          <a:xfrm>
            <a:off x="3746240" y="440193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28460-F69E-5038-90B4-CC3C546AF1EB}"/>
              </a:ext>
            </a:extLst>
          </p:cNvPr>
          <p:cNvSpPr/>
          <p:nvPr/>
        </p:nvSpPr>
        <p:spPr>
          <a:xfrm>
            <a:off x="5257801" y="442526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5F1AD7-7B23-5B6F-9A22-3E6F1F9789D0}"/>
              </a:ext>
            </a:extLst>
          </p:cNvPr>
          <p:cNvSpPr/>
          <p:nvPr/>
        </p:nvSpPr>
        <p:spPr>
          <a:xfrm>
            <a:off x="3727578" y="5377376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70B0F8-E102-16D7-9B18-745AB43FB041}"/>
              </a:ext>
            </a:extLst>
          </p:cNvPr>
          <p:cNvSpPr/>
          <p:nvPr/>
        </p:nvSpPr>
        <p:spPr>
          <a:xfrm>
            <a:off x="5239139" y="5400704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664E47-780F-2C1D-0302-6C09D78080E5}"/>
              </a:ext>
            </a:extLst>
          </p:cNvPr>
          <p:cNvSpPr/>
          <p:nvPr/>
        </p:nvSpPr>
        <p:spPr>
          <a:xfrm>
            <a:off x="6307495" y="1474237"/>
            <a:ext cx="396551" cy="465597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A3F86-DB92-38FD-F97B-AEBEB7EC027C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H="1">
            <a:off x="6704045" y="727789"/>
            <a:ext cx="1562877" cy="3074437"/>
          </a:xfrm>
          <a:prstGeom prst="bentConnector4">
            <a:avLst>
              <a:gd name="adj1" fmla="val 5970"/>
              <a:gd name="adj2" fmla="val 107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FCCF59-85CC-65F9-8B53-EE4A6C62F232}"/>
              </a:ext>
            </a:extLst>
          </p:cNvPr>
          <p:cNvSpPr/>
          <p:nvPr/>
        </p:nvSpPr>
        <p:spPr>
          <a:xfrm>
            <a:off x="298576" y="693252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Desktop Apps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BDABBE-FC13-5CD6-DF9E-01D6A18A84B0}"/>
              </a:ext>
            </a:extLst>
          </p:cNvPr>
          <p:cNvSpPr/>
          <p:nvPr/>
        </p:nvSpPr>
        <p:spPr>
          <a:xfrm>
            <a:off x="289243" y="2065240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98B5A-95E8-1FD1-47A5-25E34A0AB709}"/>
              </a:ext>
            </a:extLst>
          </p:cNvPr>
          <p:cNvSpPr/>
          <p:nvPr/>
        </p:nvSpPr>
        <p:spPr>
          <a:xfrm>
            <a:off x="242592" y="3501129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dirty="0"/>
              <a:t>Android, iOS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3054DF-506F-EAE7-3BC8-FFCD8AC9E1E5}"/>
              </a:ext>
            </a:extLst>
          </p:cNvPr>
          <p:cNvSpPr/>
          <p:nvPr/>
        </p:nvSpPr>
        <p:spPr>
          <a:xfrm>
            <a:off x="249588" y="5062445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Apps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AD61E3-2F43-D029-FE0E-FACDFB4F6941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2052732" y="1227136"/>
            <a:ext cx="1567546" cy="23231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6E95CD-33D2-C4A0-BBDA-DEBC341C70E8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>
            <a:off x="2043399" y="2599124"/>
            <a:ext cx="1576879" cy="9511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95D2417-E84D-B590-BC9D-F03458D594C2}"/>
              </a:ext>
            </a:extLst>
          </p:cNvPr>
          <p:cNvSpPr/>
          <p:nvPr/>
        </p:nvSpPr>
        <p:spPr>
          <a:xfrm>
            <a:off x="2453951" y="3834993"/>
            <a:ext cx="863083" cy="2453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E330050-E412-5EBF-1DF2-AF8457C858C6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1996748" y="4035013"/>
            <a:ext cx="457203" cy="1026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BC3DE6-AF11-51B1-BB3A-8284ADE1483E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2003744" y="5061913"/>
            <a:ext cx="450207" cy="5344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F3186B-DB8D-F82B-6110-7CAE36D7FDB9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317034" y="3550298"/>
            <a:ext cx="303244" cy="15116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9D0BD-B390-4EA6-CB19-375DB9958164}"/>
              </a:ext>
            </a:extLst>
          </p:cNvPr>
          <p:cNvSpPr/>
          <p:nvPr/>
        </p:nvSpPr>
        <p:spPr>
          <a:xfrm>
            <a:off x="5467739" y="345232"/>
            <a:ext cx="3657600" cy="6298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3469-901C-5A61-F950-3768FC873F9F}"/>
              </a:ext>
            </a:extLst>
          </p:cNvPr>
          <p:cNvSpPr txBox="1"/>
          <p:nvPr/>
        </p:nvSpPr>
        <p:spPr>
          <a:xfrm>
            <a:off x="5570376" y="61582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REST API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555B-69C1-7332-3463-C8BE0EBBC7A6}"/>
              </a:ext>
            </a:extLst>
          </p:cNvPr>
          <p:cNvSpPr/>
          <p:nvPr/>
        </p:nvSpPr>
        <p:spPr>
          <a:xfrm>
            <a:off x="5682343" y="1679511"/>
            <a:ext cx="3284375" cy="45626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84867-F24C-DA08-9316-C7C2E1C0713E}"/>
              </a:ext>
            </a:extLst>
          </p:cNvPr>
          <p:cNvSpPr txBox="1"/>
          <p:nvPr/>
        </p:nvSpPr>
        <p:spPr>
          <a:xfrm>
            <a:off x="6150428" y="1809738"/>
            <a:ext cx="23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CCB73F-0F86-C90B-72DC-CF0F7A53C142}"/>
              </a:ext>
            </a:extLst>
          </p:cNvPr>
          <p:cNvSpPr/>
          <p:nvPr/>
        </p:nvSpPr>
        <p:spPr>
          <a:xfrm>
            <a:off x="541176" y="2136710"/>
            <a:ext cx="51411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GET, POST, PUT, and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BA777-DCCB-1F11-D666-8A2D8CC667BD}"/>
              </a:ext>
            </a:extLst>
          </p:cNvPr>
          <p:cNvSpPr txBox="1"/>
          <p:nvPr/>
        </p:nvSpPr>
        <p:spPr>
          <a:xfrm>
            <a:off x="690465" y="1436914"/>
            <a:ext cx="430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 are invoked and executed based on HTTP Request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0E703-9C96-7289-0A70-15F51C36BBA1}"/>
              </a:ext>
            </a:extLst>
          </p:cNvPr>
          <p:cNvSpPr/>
          <p:nvPr/>
        </p:nvSpPr>
        <p:spPr>
          <a:xfrm>
            <a:off x="5971592" y="2519265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7638C0-12C5-942A-0C73-609FA5122B02}"/>
              </a:ext>
            </a:extLst>
          </p:cNvPr>
          <p:cNvSpPr/>
          <p:nvPr/>
        </p:nvSpPr>
        <p:spPr>
          <a:xfrm>
            <a:off x="5971592" y="3429000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EEDC9-554E-EAD3-6B2A-D4F03734745D}"/>
              </a:ext>
            </a:extLst>
          </p:cNvPr>
          <p:cNvSpPr/>
          <p:nvPr/>
        </p:nvSpPr>
        <p:spPr>
          <a:xfrm>
            <a:off x="5971592" y="4268754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PUT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A7E0D-2FA8-08C7-872E-67203D084DAB}"/>
              </a:ext>
            </a:extLst>
          </p:cNvPr>
          <p:cNvSpPr/>
          <p:nvPr/>
        </p:nvSpPr>
        <p:spPr>
          <a:xfrm>
            <a:off x="5971592" y="5178489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7D9E11-1291-059F-C9D6-8F7D29D825B0}"/>
              </a:ext>
            </a:extLst>
          </p:cNvPr>
          <p:cNvSpPr/>
          <p:nvPr/>
        </p:nvSpPr>
        <p:spPr>
          <a:xfrm>
            <a:off x="541176" y="5075852"/>
            <a:ext cx="5141167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(JSON Data From API)</a:t>
            </a:r>
          </a:p>
        </p:txBody>
      </p:sp>
    </p:spTree>
    <p:extLst>
      <p:ext uri="{BB962C8B-B14F-4D97-AF65-F5344CB8AC3E}">
        <p14:creationId xmlns:p14="http://schemas.microsoft.com/office/powerpoint/2010/main" val="227266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878D9-2086-4EEF-D41B-13A9A5EC29FD}"/>
              </a:ext>
            </a:extLst>
          </p:cNvPr>
          <p:cNvSpPr/>
          <p:nvPr/>
        </p:nvSpPr>
        <p:spPr>
          <a:xfrm>
            <a:off x="4380722" y="218680"/>
            <a:ext cx="6475445" cy="6363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93129-B10B-D959-059C-1C6F3ECF7A9D}"/>
              </a:ext>
            </a:extLst>
          </p:cNvPr>
          <p:cNvSpPr txBox="1"/>
          <p:nvPr/>
        </p:nvSpPr>
        <p:spPr>
          <a:xfrm>
            <a:off x="4572000" y="429208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Env.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95D5FE-4273-B2F9-DA4C-5664D05D38F1}"/>
              </a:ext>
            </a:extLst>
          </p:cNvPr>
          <p:cNvSpPr/>
          <p:nvPr/>
        </p:nvSpPr>
        <p:spPr>
          <a:xfrm>
            <a:off x="130629" y="709127"/>
            <a:ext cx="4254759" cy="475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for REST API Class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5410593-D46D-A704-A724-5C01CB66D072}"/>
              </a:ext>
            </a:extLst>
          </p:cNvPr>
          <p:cNvSpPr/>
          <p:nvPr/>
        </p:nvSpPr>
        <p:spPr>
          <a:xfrm>
            <a:off x="4497355" y="798540"/>
            <a:ext cx="6279502" cy="19819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09996-5B7A-5386-0E9E-F95CBBA6B11B}"/>
              </a:ext>
            </a:extLst>
          </p:cNvPr>
          <p:cNvSpPr txBox="1"/>
          <p:nvPr/>
        </p:nvSpPr>
        <p:spPr>
          <a:xfrm>
            <a:off x="4572000" y="873185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CEE8-0588-EFD1-93AA-FB11A9FA2C66}"/>
              </a:ext>
            </a:extLst>
          </p:cNvPr>
          <p:cNvSpPr txBox="1"/>
          <p:nvPr/>
        </p:nvSpPr>
        <p:spPr>
          <a:xfrm>
            <a:off x="130629" y="1530220"/>
            <a:ext cx="3965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Hosting Env. : The Host that manages the Request Processing</a:t>
            </a:r>
          </a:p>
          <a:p>
            <a:endParaRPr lang="en-US" dirty="0"/>
          </a:p>
          <a:p>
            <a:r>
              <a:rPr lang="en-US" dirty="0"/>
              <a:t>Services: Application Model Objects, those are used to Provides required object to REST API Class Execution. E.g. Cross-Origin-Resource-Sharing (CORS). These Services are Provided and managed using Default </a:t>
            </a:r>
            <a:r>
              <a:rPr lang="en-US" b="1" dirty="0"/>
              <a:t>Dependency Injection Container</a:t>
            </a:r>
          </a:p>
          <a:p>
            <a:endParaRPr lang="en-US" b="1" dirty="0"/>
          </a:p>
          <a:p>
            <a:r>
              <a:rPr lang="en-US" dirty="0"/>
              <a:t>Middleware: The HTTP Request Pipeline, that is actually responsible for HTTP Request Processing and sending response Back to Client. Some Middlewares uses the Objects </a:t>
            </a:r>
          </a:p>
          <a:p>
            <a:r>
              <a:rPr lang="en-US" dirty="0"/>
              <a:t>registered using services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CE57D-96CE-53DB-15E8-06C687EE434C}"/>
              </a:ext>
            </a:extLst>
          </p:cNvPr>
          <p:cNvSpPr/>
          <p:nvPr/>
        </p:nvSpPr>
        <p:spPr>
          <a:xfrm>
            <a:off x="4571999" y="1057850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56C23C-F52E-118D-5279-22F51B105D6B}"/>
              </a:ext>
            </a:extLst>
          </p:cNvPr>
          <p:cNvSpPr/>
          <p:nvPr/>
        </p:nvSpPr>
        <p:spPr>
          <a:xfrm>
            <a:off x="5747654" y="1064061"/>
            <a:ext cx="1026367" cy="4723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012F4-1499-7B78-8BC8-C101C7D9A0A9}"/>
              </a:ext>
            </a:extLst>
          </p:cNvPr>
          <p:cNvSpPr/>
          <p:nvPr/>
        </p:nvSpPr>
        <p:spPr>
          <a:xfrm>
            <a:off x="7063270" y="1309577"/>
            <a:ext cx="1026367" cy="4723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4B4123-D0C4-160F-6250-519EEAC47FA8}"/>
              </a:ext>
            </a:extLst>
          </p:cNvPr>
          <p:cNvSpPr/>
          <p:nvPr/>
        </p:nvSpPr>
        <p:spPr>
          <a:xfrm>
            <a:off x="8733448" y="980487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21A81F-A900-A1E4-BDEB-EE6DBF30287C}"/>
              </a:ext>
            </a:extLst>
          </p:cNvPr>
          <p:cNvSpPr/>
          <p:nvPr/>
        </p:nvSpPr>
        <p:spPr>
          <a:xfrm>
            <a:off x="8742774" y="1644319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BC2CF-4C32-DFA1-B49C-69DA374F15A0}"/>
              </a:ext>
            </a:extLst>
          </p:cNvPr>
          <p:cNvSpPr/>
          <p:nvPr/>
        </p:nvSpPr>
        <p:spPr>
          <a:xfrm>
            <a:off x="7058599" y="1903043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18584E-F452-2657-69C5-A9C948242831}"/>
              </a:ext>
            </a:extLst>
          </p:cNvPr>
          <p:cNvSpPr/>
          <p:nvPr/>
        </p:nvSpPr>
        <p:spPr>
          <a:xfrm>
            <a:off x="8684449" y="220473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68E361-59C8-63CA-60D0-8157F09CE072}"/>
              </a:ext>
            </a:extLst>
          </p:cNvPr>
          <p:cNvSpPr/>
          <p:nvPr/>
        </p:nvSpPr>
        <p:spPr>
          <a:xfrm>
            <a:off x="5703328" y="185152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23B3-033B-29CC-B109-FEBE380C4EC8}"/>
              </a:ext>
            </a:extLst>
          </p:cNvPr>
          <p:cNvSpPr txBox="1"/>
          <p:nvPr/>
        </p:nvSpPr>
        <p:spPr>
          <a:xfrm>
            <a:off x="4571998" y="2375412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Many More Such Services….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4357B2-CFD2-5CEB-1AD8-B3AF0103F30F}"/>
              </a:ext>
            </a:extLst>
          </p:cNvPr>
          <p:cNvSpPr/>
          <p:nvPr/>
        </p:nvSpPr>
        <p:spPr>
          <a:xfrm>
            <a:off x="10030408" y="798540"/>
            <a:ext cx="279891" cy="233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0F2F06-B456-CFF8-4A28-FEB4D1A591D9}"/>
              </a:ext>
            </a:extLst>
          </p:cNvPr>
          <p:cNvSpPr/>
          <p:nvPr/>
        </p:nvSpPr>
        <p:spPr>
          <a:xfrm>
            <a:off x="4478694" y="3162875"/>
            <a:ext cx="6279502" cy="198198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12CF-DADF-FEFC-A418-8A88397F4D66}"/>
              </a:ext>
            </a:extLst>
          </p:cNvPr>
          <p:cNvSpPr txBox="1"/>
          <p:nvPr/>
        </p:nvSpPr>
        <p:spPr>
          <a:xfrm>
            <a:off x="4366732" y="2878559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Middleware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DD53-5603-A375-33D8-A740D8C74400}"/>
              </a:ext>
            </a:extLst>
          </p:cNvPr>
          <p:cNvSpPr/>
          <p:nvPr/>
        </p:nvSpPr>
        <p:spPr>
          <a:xfrm>
            <a:off x="4567340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B13C94-C1A1-265D-2175-CEC9E35D857E}"/>
              </a:ext>
            </a:extLst>
          </p:cNvPr>
          <p:cNvSpPr/>
          <p:nvPr/>
        </p:nvSpPr>
        <p:spPr>
          <a:xfrm>
            <a:off x="5818808" y="3222951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 Redirection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359666-9F0C-E164-BB23-BF1E6D10B4DF}"/>
              </a:ext>
            </a:extLst>
          </p:cNvPr>
          <p:cNvSpPr/>
          <p:nvPr/>
        </p:nvSpPr>
        <p:spPr>
          <a:xfrm>
            <a:off x="7058599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2292E1-3926-0156-090D-988066134470}"/>
              </a:ext>
            </a:extLst>
          </p:cNvPr>
          <p:cNvSpPr/>
          <p:nvPr/>
        </p:nvSpPr>
        <p:spPr>
          <a:xfrm>
            <a:off x="8310067" y="3245674"/>
            <a:ext cx="1135988" cy="366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56D569-C4F8-8C25-DDE2-1889E9C56E8B}"/>
              </a:ext>
            </a:extLst>
          </p:cNvPr>
          <p:cNvSpPr/>
          <p:nvPr/>
        </p:nvSpPr>
        <p:spPr>
          <a:xfrm>
            <a:off x="9561535" y="3236095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55A4D2-18CD-CD85-6515-987FC0572EE9}"/>
              </a:ext>
            </a:extLst>
          </p:cNvPr>
          <p:cNvSpPr/>
          <p:nvPr/>
        </p:nvSpPr>
        <p:spPr>
          <a:xfrm>
            <a:off x="9533543" y="3886964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</a:t>
            </a:r>
          </a:p>
          <a:p>
            <a:pPr algn="ctr"/>
            <a:r>
              <a:rPr lang="en-US" sz="1200" b="1" dirty="0"/>
              <a:t>Middlewares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81CB8-DEB0-4F9D-AA66-96852A272C2B}"/>
              </a:ext>
            </a:extLst>
          </p:cNvPr>
          <p:cNvSpPr/>
          <p:nvPr/>
        </p:nvSpPr>
        <p:spPr>
          <a:xfrm>
            <a:off x="7221894" y="3886700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65EE9-9ED7-2DA8-757A-273101D47B59}"/>
              </a:ext>
            </a:extLst>
          </p:cNvPr>
          <p:cNvSpPr/>
          <p:nvPr/>
        </p:nvSpPr>
        <p:spPr>
          <a:xfrm>
            <a:off x="5466570" y="3913417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6F4C1-14CC-4028-36E3-0FFF75181DB7}"/>
              </a:ext>
            </a:extLst>
          </p:cNvPr>
          <p:cNvSpPr txBox="1"/>
          <p:nvPr/>
        </p:nvSpPr>
        <p:spPr>
          <a:xfrm>
            <a:off x="4567340" y="4609322"/>
            <a:ext cx="39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Based on the Requirements….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6C545-3D08-0A37-BB2F-D852D94771F7}"/>
              </a:ext>
            </a:extLst>
          </p:cNvPr>
          <p:cNvSpPr/>
          <p:nvPr/>
        </p:nvSpPr>
        <p:spPr>
          <a:xfrm>
            <a:off x="8518848" y="4336112"/>
            <a:ext cx="2239347" cy="71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Request for Actual REST API Controller Class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BF741-8431-B111-2CED-5B09F30B3710}"/>
              </a:ext>
            </a:extLst>
          </p:cNvPr>
          <p:cNvSpPr/>
          <p:nvPr/>
        </p:nvSpPr>
        <p:spPr>
          <a:xfrm>
            <a:off x="6043117" y="5699760"/>
            <a:ext cx="4083698" cy="7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REST API Controller Class based on HTTP Request GET/POST/PUT/DELETE will be executed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78A7-5EA3-52DA-4AD5-1134C0175322}"/>
              </a:ext>
            </a:extLst>
          </p:cNvPr>
          <p:cNvSpPr txBox="1"/>
          <p:nvPr/>
        </p:nvSpPr>
        <p:spPr>
          <a:xfrm>
            <a:off x="289249" y="354563"/>
            <a:ext cx="37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GET/POST/PUT/DELETE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11FEF3-506C-F757-AED7-ADFAE371B8D9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 flipH="1">
            <a:off x="10126815" y="4691987"/>
            <a:ext cx="631380" cy="1380612"/>
          </a:xfrm>
          <a:prstGeom prst="bentConnector3">
            <a:avLst>
              <a:gd name="adj1" fmla="val -3620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4B3131-F751-3730-61EF-9069F428476F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 flipH="1">
            <a:off x="6043117" y="5144857"/>
            <a:ext cx="1575328" cy="927742"/>
          </a:xfrm>
          <a:prstGeom prst="bentConnector4">
            <a:avLst>
              <a:gd name="adj1" fmla="val -14511"/>
              <a:gd name="adj2" fmla="val 7009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9DB0AC-62D3-C249-9B37-2836D5484467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340360" y="4153865"/>
            <a:ext cx="1138335" cy="246037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A8220E-50DF-C5B9-6AF4-D2085CA62780}"/>
              </a:ext>
            </a:extLst>
          </p:cNvPr>
          <p:cNvSpPr txBox="1"/>
          <p:nvPr/>
        </p:nvSpPr>
        <p:spPr>
          <a:xfrm>
            <a:off x="923731" y="6429571"/>
            <a:ext cx="241662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54B7F4-5724-7624-B065-B01B65089BD5}"/>
              </a:ext>
            </a:extLst>
          </p:cNvPr>
          <p:cNvSpPr txBox="1"/>
          <p:nvPr/>
        </p:nvSpPr>
        <p:spPr>
          <a:xfrm>
            <a:off x="214605" y="1124911"/>
            <a:ext cx="35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https://server/MyApp/MyCtrl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D9AD8-6825-2F58-85FE-A99D1893FB2C}"/>
              </a:ext>
            </a:extLst>
          </p:cNvPr>
          <p:cNvSpPr txBox="1"/>
          <p:nvPr/>
        </p:nvSpPr>
        <p:spPr>
          <a:xfrm>
            <a:off x="9877225" y="5865713"/>
            <a:ext cx="15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MyCtrl</a:t>
            </a:r>
            <a:r>
              <a:rPr lang="en-US" sz="1200" dirty="0"/>
              <a:t> for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3E89-DDE7-0FC6-60F5-8457D49BC76C}"/>
              </a:ext>
            </a:extLst>
          </p:cNvPr>
          <p:cNvSpPr txBox="1"/>
          <p:nvPr/>
        </p:nvSpPr>
        <p:spPr>
          <a:xfrm>
            <a:off x="4872896" y="5402613"/>
            <a:ext cx="15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801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DC42B3-3B17-F94E-931D-EF9813946027}"/>
              </a:ext>
            </a:extLst>
          </p:cNvPr>
          <p:cNvSpPr/>
          <p:nvPr/>
        </p:nvSpPr>
        <p:spPr>
          <a:xfrm>
            <a:off x="261257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Error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6012D31-87A2-7D04-DF32-3D78090CDC57}"/>
              </a:ext>
            </a:extLst>
          </p:cNvPr>
          <p:cNvSpPr/>
          <p:nvPr/>
        </p:nvSpPr>
        <p:spPr>
          <a:xfrm>
            <a:off x="2080727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32D9A-8F2E-057C-2A18-85C705A1B548}"/>
              </a:ext>
            </a:extLst>
          </p:cNvPr>
          <p:cNvSpPr/>
          <p:nvPr/>
        </p:nvSpPr>
        <p:spPr>
          <a:xfrm>
            <a:off x="3219061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56C802-DDA2-4214-119C-1FC49E76023D}"/>
              </a:ext>
            </a:extLst>
          </p:cNvPr>
          <p:cNvSpPr/>
          <p:nvPr/>
        </p:nvSpPr>
        <p:spPr>
          <a:xfrm>
            <a:off x="5038531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48D2C-A528-E383-23E4-61080332C9C3}"/>
              </a:ext>
            </a:extLst>
          </p:cNvPr>
          <p:cNvSpPr/>
          <p:nvPr/>
        </p:nvSpPr>
        <p:spPr>
          <a:xfrm>
            <a:off x="6176865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F576E5-6670-0478-D9C5-28086D6EE1DC}"/>
              </a:ext>
            </a:extLst>
          </p:cNvPr>
          <p:cNvSpPr/>
          <p:nvPr/>
        </p:nvSpPr>
        <p:spPr>
          <a:xfrm>
            <a:off x="7996335" y="475861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D29F53-0660-C15E-B4FC-A9ECB4C14109}"/>
              </a:ext>
            </a:extLst>
          </p:cNvPr>
          <p:cNvSpPr/>
          <p:nvPr/>
        </p:nvSpPr>
        <p:spPr>
          <a:xfrm>
            <a:off x="9134669" y="373224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0C9F8-88CB-BAD7-F580-5B3701B399F6}"/>
              </a:ext>
            </a:extLst>
          </p:cNvPr>
          <p:cNvSpPr/>
          <p:nvPr/>
        </p:nvSpPr>
        <p:spPr>
          <a:xfrm>
            <a:off x="9063134" y="1859901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StaticFiles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D3A6F3C-F8FE-42B8-72BE-ABD870829916}"/>
              </a:ext>
            </a:extLst>
          </p:cNvPr>
          <p:cNvSpPr/>
          <p:nvPr/>
        </p:nvSpPr>
        <p:spPr>
          <a:xfrm>
            <a:off x="10608906" y="1194318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F0A47E-21E0-8825-9A7D-02E05333DB12}"/>
              </a:ext>
            </a:extLst>
          </p:cNvPr>
          <p:cNvSpPr/>
          <p:nvPr/>
        </p:nvSpPr>
        <p:spPr>
          <a:xfrm>
            <a:off x="6096000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03C1F10-A689-F18A-D87D-6C55D8DBC861}"/>
              </a:ext>
            </a:extLst>
          </p:cNvPr>
          <p:cNvSpPr/>
          <p:nvPr/>
        </p:nvSpPr>
        <p:spPr>
          <a:xfrm>
            <a:off x="7921690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A0CBF6-8CC5-3596-3BE2-FF9C5834433F}"/>
              </a:ext>
            </a:extLst>
          </p:cNvPr>
          <p:cNvSpPr/>
          <p:nvPr/>
        </p:nvSpPr>
        <p:spPr>
          <a:xfrm>
            <a:off x="3130421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BED4DCE-F597-8D3D-B2C7-96732F0D9B4D}"/>
              </a:ext>
            </a:extLst>
          </p:cNvPr>
          <p:cNvSpPr/>
          <p:nvPr/>
        </p:nvSpPr>
        <p:spPr>
          <a:xfrm>
            <a:off x="4956111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722D954-E1DE-A3B2-BCC7-3FAA00934C6F}"/>
              </a:ext>
            </a:extLst>
          </p:cNvPr>
          <p:cNvSpPr/>
          <p:nvPr/>
        </p:nvSpPr>
        <p:spPr>
          <a:xfrm>
            <a:off x="4397828" y="2677886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320AD4-7012-0EAC-8D44-765ECBC6D65E}"/>
              </a:ext>
            </a:extLst>
          </p:cNvPr>
          <p:cNvSpPr/>
          <p:nvPr/>
        </p:nvSpPr>
        <p:spPr>
          <a:xfrm>
            <a:off x="2715208" y="3340359"/>
            <a:ext cx="6344816" cy="998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0B7B2-1592-426C-BCD4-FEE6BF5318D8}"/>
              </a:ext>
            </a:extLst>
          </p:cNvPr>
          <p:cNvSpPr/>
          <p:nvPr/>
        </p:nvSpPr>
        <p:spPr>
          <a:xfrm>
            <a:off x="2901820" y="3517641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4497F-FC24-7B9D-B738-D371CE7B7A39}"/>
              </a:ext>
            </a:extLst>
          </p:cNvPr>
          <p:cNvSpPr/>
          <p:nvPr/>
        </p:nvSpPr>
        <p:spPr>
          <a:xfrm>
            <a:off x="7155025" y="3517640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B3C7B-FFDA-129A-4E20-2E612B407057}"/>
              </a:ext>
            </a:extLst>
          </p:cNvPr>
          <p:cNvSpPr/>
          <p:nvPr/>
        </p:nvSpPr>
        <p:spPr>
          <a:xfrm>
            <a:off x="4739951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7AC0B-02EF-DB9A-4827-E304741E73EF}"/>
              </a:ext>
            </a:extLst>
          </p:cNvPr>
          <p:cNvSpPr/>
          <p:nvPr/>
        </p:nvSpPr>
        <p:spPr>
          <a:xfrm>
            <a:off x="5582037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7D827-5034-4922-B401-98B71B6F4DE9}"/>
              </a:ext>
            </a:extLst>
          </p:cNvPr>
          <p:cNvSpPr/>
          <p:nvPr/>
        </p:nvSpPr>
        <p:spPr>
          <a:xfrm>
            <a:off x="6433453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8FE7D892-D24B-0F95-F616-1A8D473DD343}"/>
              </a:ext>
            </a:extLst>
          </p:cNvPr>
          <p:cNvSpPr/>
          <p:nvPr/>
        </p:nvSpPr>
        <p:spPr>
          <a:xfrm>
            <a:off x="4374500" y="3368351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ACD19D5F-839F-FE21-22A8-335489B4F8C1}"/>
              </a:ext>
            </a:extLst>
          </p:cNvPr>
          <p:cNvSpPr/>
          <p:nvPr/>
        </p:nvSpPr>
        <p:spPr>
          <a:xfrm>
            <a:off x="5788085" y="3383903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480D3911-2EB6-2145-72C7-F52DD66A79B4}"/>
              </a:ext>
            </a:extLst>
          </p:cNvPr>
          <p:cNvSpPr/>
          <p:nvPr/>
        </p:nvSpPr>
        <p:spPr>
          <a:xfrm>
            <a:off x="6987071" y="3382348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17B90F-4990-4AFB-8527-B2D064605AFA}"/>
              </a:ext>
            </a:extLst>
          </p:cNvPr>
          <p:cNvSpPr/>
          <p:nvPr/>
        </p:nvSpPr>
        <p:spPr>
          <a:xfrm>
            <a:off x="8490857" y="4338734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5902E-386C-5199-9ECB-D9E8E7FFA5F6}"/>
              </a:ext>
            </a:extLst>
          </p:cNvPr>
          <p:cNvSpPr/>
          <p:nvPr/>
        </p:nvSpPr>
        <p:spPr>
          <a:xfrm>
            <a:off x="5823857" y="4998100"/>
            <a:ext cx="4404049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Execution with its Action Methods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AA4A4C-E60E-FA8C-0BA9-EECDF1F7CC33}"/>
              </a:ext>
            </a:extLst>
          </p:cNvPr>
          <p:cNvSpPr/>
          <p:nvPr/>
        </p:nvSpPr>
        <p:spPr>
          <a:xfrm>
            <a:off x="7352522" y="4338734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5D40A8F-ED87-38CF-8CC5-50327A0672C9}"/>
              </a:ext>
            </a:extLst>
          </p:cNvPr>
          <p:cNvSpPr/>
          <p:nvPr/>
        </p:nvSpPr>
        <p:spPr>
          <a:xfrm flipH="1">
            <a:off x="6433453" y="4105469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83E4CA9-773C-F677-A094-DC62696BA7BB}"/>
              </a:ext>
            </a:extLst>
          </p:cNvPr>
          <p:cNvSpPr/>
          <p:nvPr/>
        </p:nvSpPr>
        <p:spPr>
          <a:xfrm flipH="1">
            <a:off x="5525278" y="4089918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B7D046AA-0949-1710-185C-5C93FAE78213}"/>
              </a:ext>
            </a:extLst>
          </p:cNvPr>
          <p:cNvSpPr/>
          <p:nvPr/>
        </p:nvSpPr>
        <p:spPr>
          <a:xfrm flipH="1">
            <a:off x="4328630" y="4116353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F98FA9E-E128-2538-7685-8CEB382A01B4}"/>
              </a:ext>
            </a:extLst>
          </p:cNvPr>
          <p:cNvSpPr/>
          <p:nvPr/>
        </p:nvSpPr>
        <p:spPr>
          <a:xfrm>
            <a:off x="3425889" y="2666997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67F1D0-A8DE-875C-F456-62386B0D5F7A}"/>
              </a:ext>
            </a:extLst>
          </p:cNvPr>
          <p:cNvSpPr/>
          <p:nvPr/>
        </p:nvSpPr>
        <p:spPr>
          <a:xfrm>
            <a:off x="4956111" y="1987419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C055705-9431-3A12-7610-F47D73574356}"/>
              </a:ext>
            </a:extLst>
          </p:cNvPr>
          <p:cNvSpPr/>
          <p:nvPr/>
        </p:nvSpPr>
        <p:spPr>
          <a:xfrm>
            <a:off x="7921690" y="2020078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D59CB1-D504-9B4D-5E04-7949648522A8}"/>
              </a:ext>
            </a:extLst>
          </p:cNvPr>
          <p:cNvSpPr/>
          <p:nvPr/>
        </p:nvSpPr>
        <p:spPr>
          <a:xfrm>
            <a:off x="9428585" y="1194318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9BCF2FA-34EA-4BB1-1A38-6828287BDA07}"/>
              </a:ext>
            </a:extLst>
          </p:cNvPr>
          <p:cNvSpPr/>
          <p:nvPr/>
        </p:nvSpPr>
        <p:spPr>
          <a:xfrm>
            <a:off x="7996335" y="919842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6D63ECE-4F46-D7B6-F7E7-3435822157F0}"/>
              </a:ext>
            </a:extLst>
          </p:cNvPr>
          <p:cNvSpPr/>
          <p:nvPr/>
        </p:nvSpPr>
        <p:spPr>
          <a:xfrm>
            <a:off x="5012870" y="897683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4276850-B25F-4FC9-FC61-B94E927B262A}"/>
              </a:ext>
            </a:extLst>
          </p:cNvPr>
          <p:cNvSpPr/>
          <p:nvPr/>
        </p:nvSpPr>
        <p:spPr>
          <a:xfrm>
            <a:off x="2078391" y="899626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E9DB88-F497-8A1B-DC67-6A730E125045}"/>
              </a:ext>
            </a:extLst>
          </p:cNvPr>
          <p:cNvSpPr/>
          <p:nvPr/>
        </p:nvSpPr>
        <p:spPr>
          <a:xfrm>
            <a:off x="410547" y="5243804"/>
            <a:ext cx="2043404" cy="3172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CA549-9AA2-47B8-8D94-722E88CEF428}"/>
              </a:ext>
            </a:extLst>
          </p:cNvPr>
          <p:cNvSpPr/>
          <p:nvPr/>
        </p:nvSpPr>
        <p:spPr>
          <a:xfrm>
            <a:off x="410547" y="5921052"/>
            <a:ext cx="2043404" cy="3172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2034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A63E57-05F2-FC7E-6DCD-1FBC200B8D18}"/>
              </a:ext>
            </a:extLst>
          </p:cNvPr>
          <p:cNvSpPr/>
          <p:nvPr/>
        </p:nvSpPr>
        <p:spPr>
          <a:xfrm>
            <a:off x="6727371" y="662473"/>
            <a:ext cx="5057192" cy="570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5805F0-3E5C-126C-FC86-4F6D05CAE9D5}"/>
              </a:ext>
            </a:extLst>
          </p:cNvPr>
          <p:cNvSpPr/>
          <p:nvPr/>
        </p:nvSpPr>
        <p:spPr>
          <a:xfrm>
            <a:off x="6858000" y="849086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lts</a:t>
            </a:r>
            <a:r>
              <a:rPr lang="en-US" dirty="0"/>
              <a:t> of OIL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1F0209-51D9-C7CB-E45A-1380DFEFF76E}"/>
              </a:ext>
            </a:extLst>
          </p:cNvPr>
          <p:cNvSpPr/>
          <p:nvPr/>
        </p:nvSpPr>
        <p:spPr>
          <a:xfrm>
            <a:off x="6858000" y="1757265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Kg of Sugar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9D4A4-F193-DA34-2122-8E1C199BF29B}"/>
              </a:ext>
            </a:extLst>
          </p:cNvPr>
          <p:cNvSpPr/>
          <p:nvPr/>
        </p:nvSpPr>
        <p:spPr>
          <a:xfrm>
            <a:off x="6858000" y="2665444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 of Besan / Ata,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1D6A-6573-F3D1-09E9-195A510CB6B5}"/>
              </a:ext>
            </a:extLst>
          </p:cNvPr>
          <p:cNvSpPr/>
          <p:nvPr/>
        </p:nvSpPr>
        <p:spPr>
          <a:xfrm>
            <a:off x="839755" y="4823927"/>
            <a:ext cx="4469363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Kitchen</a:t>
            </a:r>
          </a:p>
          <a:p>
            <a:pPr algn="ctr"/>
            <a:r>
              <a:rPr lang="en-US" sz="2400" dirty="0"/>
              <a:t>Processing of Food</a:t>
            </a:r>
          </a:p>
          <a:p>
            <a:pPr algn="ctr"/>
            <a:r>
              <a:rPr lang="en-US" sz="2400" dirty="0"/>
              <a:t>1 lit of oil. 100 gm of Ata, 40 Sugar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E337F-3E38-809B-8B89-800B1AAC4044}"/>
              </a:ext>
            </a:extLst>
          </p:cNvPr>
          <p:cNvSpPr/>
          <p:nvPr/>
        </p:nvSpPr>
        <p:spPr>
          <a:xfrm>
            <a:off x="914400" y="1082351"/>
            <a:ext cx="3872204" cy="59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Needs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074FAE-E444-9FD0-3F70-DFFA24F32AF5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V="1">
            <a:off x="4786604" y="662473"/>
            <a:ext cx="4469363" cy="718458"/>
          </a:xfrm>
          <a:prstGeom prst="bentConnector4">
            <a:avLst>
              <a:gd name="adj1" fmla="val 21712"/>
              <a:gd name="adj2" fmla="val 13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A32752-25D4-A9FA-6D2E-97C602044378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5309119" y="3512976"/>
            <a:ext cx="1418253" cy="202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EC8A3-BA25-D47B-E5C3-C17714C41436}"/>
              </a:ext>
            </a:extLst>
          </p:cNvPr>
          <p:cNvSpPr txBox="1"/>
          <p:nvPr/>
        </p:nvSpPr>
        <p:spPr>
          <a:xfrm>
            <a:off x="339013" y="40432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Container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9140B-BBCA-5378-8BE6-8748C96B37F6}"/>
              </a:ext>
            </a:extLst>
          </p:cNvPr>
          <p:cNvSpPr/>
          <p:nvPr/>
        </p:nvSpPr>
        <p:spPr>
          <a:xfrm>
            <a:off x="6951306" y="5542384"/>
            <a:ext cx="4702629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0DC0-E214-79C5-BD0B-7E9D1C2C4123}"/>
              </a:ext>
            </a:extLst>
          </p:cNvPr>
          <p:cNvSpPr txBox="1"/>
          <p:nvPr/>
        </p:nvSpPr>
        <p:spPr>
          <a:xfrm>
            <a:off x="625151" y="3512976"/>
            <a:ext cx="468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and Ata is needed for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Milk and Vegetable are needed on Daily basic and once the processing is over they are empty</a:t>
            </a:r>
          </a:p>
        </p:txBody>
      </p:sp>
    </p:spTree>
    <p:extLst>
      <p:ext uri="{BB962C8B-B14F-4D97-AF65-F5344CB8AC3E}">
        <p14:creationId xmlns:p14="http://schemas.microsoft.com/office/powerpoint/2010/main" val="25793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CE961-5A4A-7C7B-FABE-7EFDC907BEC4}"/>
              </a:ext>
            </a:extLst>
          </p:cNvPr>
          <p:cNvSpPr/>
          <p:nvPr/>
        </p:nvSpPr>
        <p:spPr>
          <a:xfrm>
            <a:off x="6548535" y="186609"/>
            <a:ext cx="4553338" cy="5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E50C-087B-C6F0-C470-850D630B15A4}"/>
              </a:ext>
            </a:extLst>
          </p:cNvPr>
          <p:cNvSpPr txBox="1"/>
          <p:nvPr/>
        </p:nvSpPr>
        <p:spPr>
          <a:xfrm>
            <a:off x="7399176" y="317241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F1F76-00E9-57DA-669D-21317328F5D7}"/>
              </a:ext>
            </a:extLst>
          </p:cNvPr>
          <p:cNvSpPr/>
          <p:nvPr/>
        </p:nvSpPr>
        <p:spPr>
          <a:xfrm>
            <a:off x="10142376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06701-3BA0-7D85-7CFF-D042E4273971}"/>
              </a:ext>
            </a:extLst>
          </p:cNvPr>
          <p:cNvSpPr/>
          <p:nvPr/>
        </p:nvSpPr>
        <p:spPr>
          <a:xfrm>
            <a:off x="8960498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10A18-AA9B-3989-1C63-F124C4CCADF2}"/>
              </a:ext>
            </a:extLst>
          </p:cNvPr>
          <p:cNvSpPr/>
          <p:nvPr/>
        </p:nvSpPr>
        <p:spPr>
          <a:xfrm>
            <a:off x="7651102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1D2-B146-9EDD-8F10-43BECCDD9257}"/>
              </a:ext>
            </a:extLst>
          </p:cNvPr>
          <p:cNvSpPr/>
          <p:nvPr/>
        </p:nvSpPr>
        <p:spPr>
          <a:xfrm>
            <a:off x="7651102" y="1028314"/>
            <a:ext cx="322839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A3D9-D424-3F1F-C188-CC0535832623}"/>
              </a:ext>
            </a:extLst>
          </p:cNvPr>
          <p:cNvSpPr/>
          <p:nvPr/>
        </p:nvSpPr>
        <p:spPr>
          <a:xfrm>
            <a:off x="1797699" y="2696547"/>
            <a:ext cx="3747795" cy="31331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DA437-8948-25F8-C0E1-9C3EDEDC8203}"/>
              </a:ext>
            </a:extLst>
          </p:cNvPr>
          <p:cNvSpPr txBox="1"/>
          <p:nvPr/>
        </p:nvSpPr>
        <p:spPr>
          <a:xfrm>
            <a:off x="6607628" y="6027576"/>
            <a:ext cx="467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https://www.mybackendserver/myapp/myctrl</a:t>
            </a:r>
            <a:endParaRPr lang="en-US" sz="1600" b="1" dirty="0"/>
          </a:p>
          <a:p>
            <a:pPr algn="ctr"/>
            <a:r>
              <a:rPr lang="en-US" sz="1600" b="1" dirty="0"/>
              <a:t>On Premises App, Cloud Apps (Azure API, AWS APIs)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A6D59-1804-B618-6313-4E5F17980AD8}"/>
              </a:ext>
            </a:extLst>
          </p:cNvPr>
          <p:cNvSpPr txBox="1"/>
          <p:nvPr/>
        </p:nvSpPr>
        <p:spPr>
          <a:xfrm>
            <a:off x="1940767" y="2696547"/>
            <a:ext cx="3461657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Front-End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6F6E-9FA0-3373-E974-FD9BF5134139}"/>
              </a:ext>
            </a:extLst>
          </p:cNvPr>
          <p:cNvSpPr txBox="1"/>
          <p:nvPr/>
        </p:nvSpPr>
        <p:spPr>
          <a:xfrm>
            <a:off x="1422919" y="5930291"/>
            <a:ext cx="467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hlinkClick r:id="rId3"/>
              </a:rPr>
              <a:t>https://www.myfrontendendserver/myapp/myctrl</a:t>
            </a:r>
            <a:endParaRPr lang="en-US" sz="1400" b="1" dirty="0"/>
          </a:p>
          <a:p>
            <a:pPr algn="ctr"/>
            <a:r>
              <a:rPr lang="en-US" sz="1400" b="1" dirty="0"/>
              <a:t>Azure Static Apps, AWS Amplify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6E14-C879-12FE-548D-3DAAE492F04D}"/>
              </a:ext>
            </a:extLst>
          </p:cNvPr>
          <p:cNvSpPr/>
          <p:nvPr/>
        </p:nvSpPr>
        <p:spPr>
          <a:xfrm>
            <a:off x="1996751" y="4264090"/>
            <a:ext cx="3359020" cy="13809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HTML + CSS</a:t>
            </a:r>
          </a:p>
          <a:p>
            <a:pPr algn="ctr"/>
            <a:r>
              <a:rPr lang="en-US" dirty="0"/>
              <a:t>Angular MVC App, Blazor App, </a:t>
            </a:r>
          </a:p>
          <a:p>
            <a:pPr algn="ctr"/>
            <a:r>
              <a:rPr lang="en-US" dirty="0"/>
              <a:t>React Interactive App,</a:t>
            </a:r>
          </a:p>
          <a:p>
            <a:pPr algn="ctr"/>
            <a:r>
              <a:rPr lang="en-US" dirty="0"/>
              <a:t>Vue and Vueit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F7CE2-E73C-7093-EF5F-AD5A90C97AF2}"/>
              </a:ext>
            </a:extLst>
          </p:cNvPr>
          <p:cNvSpPr/>
          <p:nvPr/>
        </p:nvSpPr>
        <p:spPr>
          <a:xfrm>
            <a:off x="1940767" y="3219061"/>
            <a:ext cx="3461657" cy="8397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 + JS Object Model 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8E5250F-DBB0-1159-A19C-CDAE2EACA44A}"/>
              </a:ext>
            </a:extLst>
          </p:cNvPr>
          <p:cNvSpPr/>
          <p:nvPr/>
        </p:nvSpPr>
        <p:spPr>
          <a:xfrm>
            <a:off x="3415004" y="3881535"/>
            <a:ext cx="335902" cy="5038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F54F15D-E8C6-3730-FFE1-8407591420EF}"/>
              </a:ext>
            </a:extLst>
          </p:cNvPr>
          <p:cNvSpPr/>
          <p:nvPr/>
        </p:nvSpPr>
        <p:spPr>
          <a:xfrm>
            <a:off x="5545494" y="3358316"/>
            <a:ext cx="976602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CALL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9B84B69-15F3-986C-71A5-BA150EE74976}"/>
              </a:ext>
            </a:extLst>
          </p:cNvPr>
          <p:cNvSpPr/>
          <p:nvPr/>
        </p:nvSpPr>
        <p:spPr>
          <a:xfrm>
            <a:off x="223935" y="186612"/>
            <a:ext cx="2444620" cy="2006082"/>
          </a:xfrm>
          <a:prstGeom prst="parallelogram">
            <a:avLst>
              <a:gd name="adj" fmla="val 2220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A65E-0573-4085-1893-1463A06B1B2E}"/>
              </a:ext>
            </a:extLst>
          </p:cNvPr>
          <p:cNvSpPr txBox="1"/>
          <p:nvPr/>
        </p:nvSpPr>
        <p:spPr>
          <a:xfrm>
            <a:off x="783771" y="1866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7A165C-C0D5-AA39-9FA8-52A19EC04B3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rot="16200000" flipH="1">
            <a:off x="475378" y="2940795"/>
            <a:ext cx="2070423" cy="57421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AB423-09C1-3355-04B2-02157EB1F6EF}"/>
              </a:ext>
            </a:extLst>
          </p:cNvPr>
          <p:cNvSpPr txBox="1"/>
          <p:nvPr/>
        </p:nvSpPr>
        <p:spPr>
          <a:xfrm>
            <a:off x="80865" y="3219061"/>
            <a:ext cx="15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47BF0-D1B8-38FB-6188-3A4F3D5FC92B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rot="16200000" flipV="1">
            <a:off x="2305246" y="1330197"/>
            <a:ext cx="1506894" cy="1225806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06DBC-BD38-0E00-F0AC-05D6063A16A3}"/>
              </a:ext>
            </a:extLst>
          </p:cNvPr>
          <p:cNvSpPr txBox="1"/>
          <p:nvPr/>
        </p:nvSpPr>
        <p:spPr>
          <a:xfrm>
            <a:off x="2917372" y="1959429"/>
            <a:ext cx="17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4979C-08A8-733A-F597-948FEFA8A09B}"/>
              </a:ext>
            </a:extLst>
          </p:cNvPr>
          <p:cNvSpPr/>
          <p:nvPr/>
        </p:nvSpPr>
        <p:spPr>
          <a:xfrm>
            <a:off x="444174" y="1380931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Object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61480-3F2D-1F44-785B-C2C12D2C9C38}"/>
              </a:ext>
            </a:extLst>
          </p:cNvPr>
          <p:cNvSpPr/>
          <p:nvPr/>
        </p:nvSpPr>
        <p:spPr>
          <a:xfrm>
            <a:off x="587630" y="683853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964D1B-ABB9-6ECD-F549-3C3A807B417C}"/>
              </a:ext>
            </a:extLst>
          </p:cNvPr>
          <p:cNvSpPr/>
          <p:nvPr/>
        </p:nvSpPr>
        <p:spPr>
          <a:xfrm>
            <a:off x="80865" y="683853"/>
            <a:ext cx="432319" cy="344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E29321E-C2EE-C47B-F90D-D01AABAA9E18}"/>
              </a:ext>
            </a:extLst>
          </p:cNvPr>
          <p:cNvCxnSpPr>
            <a:stCxn id="18" idx="0"/>
            <a:endCxn id="2" idx="1"/>
          </p:cNvCxnSpPr>
          <p:nvPr/>
        </p:nvCxnSpPr>
        <p:spPr>
          <a:xfrm rot="16200000" flipH="1">
            <a:off x="2647272" y="-893117"/>
            <a:ext cx="2821534" cy="4980992"/>
          </a:xfrm>
          <a:prstGeom prst="bentConnector4">
            <a:avLst>
              <a:gd name="adj1" fmla="val -8102"/>
              <a:gd name="adj2" fmla="val 5786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C4ACB8-264E-2E4D-BAEC-6317AAD798D6}"/>
              </a:ext>
            </a:extLst>
          </p:cNvPr>
          <p:cNvSpPr txBox="1"/>
          <p:nvPr/>
        </p:nvSpPr>
        <p:spPr>
          <a:xfrm>
            <a:off x="5545494" y="342869"/>
            <a:ext cx="215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HTTP Request to Backend API to Fetch Data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BF3F9A-8BB5-283A-5BDE-1338ACA4E5BB}"/>
              </a:ext>
            </a:extLst>
          </p:cNvPr>
          <p:cNvCxnSpPr>
            <a:stCxn id="2" idx="1"/>
            <a:endCxn id="18" idx="0"/>
          </p:cNvCxnSpPr>
          <p:nvPr/>
        </p:nvCxnSpPr>
        <p:spPr>
          <a:xfrm rot="10800000">
            <a:off x="1567543" y="186612"/>
            <a:ext cx="4980992" cy="2821534"/>
          </a:xfrm>
          <a:prstGeom prst="bentConnector4">
            <a:avLst>
              <a:gd name="adj1" fmla="val 15158"/>
              <a:gd name="adj2" fmla="val 10810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14A5B0-4167-0C9B-23BF-13FE398E00B2}"/>
              </a:ext>
            </a:extLst>
          </p:cNvPr>
          <p:cNvSpPr txBox="1"/>
          <p:nvPr/>
        </p:nvSpPr>
        <p:spPr>
          <a:xfrm>
            <a:off x="3508312" y="450558"/>
            <a:ext cx="21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HTTP Response With JSON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16FF0-0381-97FE-B585-9953B2807CB2}"/>
              </a:ext>
            </a:extLst>
          </p:cNvPr>
          <p:cNvSpPr/>
          <p:nvPr/>
        </p:nvSpPr>
        <p:spPr>
          <a:xfrm>
            <a:off x="6615404" y="2696547"/>
            <a:ext cx="895937" cy="661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Identity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99B5D1-00BA-9E4A-BFCF-1D2B4D60C501}"/>
              </a:ext>
            </a:extLst>
          </p:cNvPr>
          <p:cNvCxnSpPr>
            <a:cxnSpLocks/>
            <a:stCxn id="39" idx="0"/>
            <a:endCxn id="6" idx="1"/>
          </p:cNvCxnSpPr>
          <p:nvPr/>
        </p:nvCxnSpPr>
        <p:spPr>
          <a:xfrm rot="16200000" flipH="1">
            <a:off x="7084316" y="2675603"/>
            <a:ext cx="545841" cy="587729"/>
          </a:xfrm>
          <a:prstGeom prst="bentConnector4">
            <a:avLst>
              <a:gd name="adj1" fmla="val -41880"/>
              <a:gd name="adj2" fmla="val 8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A6327F-2B4C-CB32-0F4B-2F0DE55FBCDD}"/>
              </a:ext>
            </a:extLst>
          </p:cNvPr>
          <p:cNvCxnSpPr>
            <a:endCxn id="39" idx="2"/>
          </p:cNvCxnSpPr>
          <p:nvPr/>
        </p:nvCxnSpPr>
        <p:spPr>
          <a:xfrm rot="10800000">
            <a:off x="7063373" y="3358316"/>
            <a:ext cx="578394" cy="2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AAE14C1-655B-F91C-34FE-81C81B121826}"/>
              </a:ext>
            </a:extLst>
          </p:cNvPr>
          <p:cNvSpPr/>
          <p:nvPr/>
        </p:nvSpPr>
        <p:spPr>
          <a:xfrm>
            <a:off x="10375641" y="1266199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D410817-C820-A772-82FB-3592A2E268D5}"/>
              </a:ext>
            </a:extLst>
          </p:cNvPr>
          <p:cNvSpPr/>
          <p:nvPr/>
        </p:nvSpPr>
        <p:spPr>
          <a:xfrm>
            <a:off x="9171991" y="1344331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5365127-4AFA-451F-4CAF-81D7E167421C}"/>
              </a:ext>
            </a:extLst>
          </p:cNvPr>
          <p:cNvSpPr/>
          <p:nvPr/>
        </p:nvSpPr>
        <p:spPr>
          <a:xfrm>
            <a:off x="7962123" y="1244410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9EB140C7-1376-0CEC-4F72-E69FCEA3D84C}"/>
              </a:ext>
            </a:extLst>
          </p:cNvPr>
          <p:cNvSpPr/>
          <p:nvPr/>
        </p:nvSpPr>
        <p:spPr>
          <a:xfrm>
            <a:off x="11280709" y="3008146"/>
            <a:ext cx="824205" cy="57947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3730C5-A33D-8871-1F37-917C594A890F}"/>
              </a:ext>
            </a:extLst>
          </p:cNvPr>
          <p:cNvSpPr/>
          <p:nvPr/>
        </p:nvSpPr>
        <p:spPr>
          <a:xfrm>
            <a:off x="7641767" y="5178490"/>
            <a:ext cx="3265719" cy="5038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1F87E06-EC80-4E82-C3A6-9FD4848B4874}"/>
              </a:ext>
            </a:extLst>
          </p:cNvPr>
          <p:cNvSpPr/>
          <p:nvPr/>
        </p:nvSpPr>
        <p:spPr>
          <a:xfrm>
            <a:off x="10300996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EF3E397-663C-06D1-2291-DDEE41CE5B8E}"/>
              </a:ext>
            </a:extLst>
          </p:cNvPr>
          <p:cNvSpPr/>
          <p:nvPr/>
        </p:nvSpPr>
        <p:spPr>
          <a:xfrm>
            <a:off x="9368711" y="4821207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E97CC3C-C5E8-E07F-5BB4-F89F702DDD8E}"/>
              </a:ext>
            </a:extLst>
          </p:cNvPr>
          <p:cNvSpPr/>
          <p:nvPr/>
        </p:nvSpPr>
        <p:spPr>
          <a:xfrm>
            <a:off x="9051470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A0406822-32C3-E5D7-95F6-617462E0B00D}"/>
              </a:ext>
            </a:extLst>
          </p:cNvPr>
          <p:cNvSpPr/>
          <p:nvPr/>
        </p:nvSpPr>
        <p:spPr>
          <a:xfrm>
            <a:off x="7854045" y="4843559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86F6E108-9B95-33F3-45FE-DB10C805A057}"/>
              </a:ext>
            </a:extLst>
          </p:cNvPr>
          <p:cNvSpPr/>
          <p:nvPr/>
        </p:nvSpPr>
        <p:spPr>
          <a:xfrm>
            <a:off x="10860833" y="3219061"/>
            <a:ext cx="463421" cy="20993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1512FCC-329D-48BD-04B7-CF5D57DFD551}"/>
              </a:ext>
            </a:extLst>
          </p:cNvPr>
          <p:cNvSpPr/>
          <p:nvPr/>
        </p:nvSpPr>
        <p:spPr>
          <a:xfrm>
            <a:off x="8369559" y="3008146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8D3C3854-6C0F-2412-4516-9C0AD1D0911A}"/>
              </a:ext>
            </a:extLst>
          </p:cNvPr>
          <p:cNvSpPr/>
          <p:nvPr/>
        </p:nvSpPr>
        <p:spPr>
          <a:xfrm>
            <a:off x="9660294" y="3027431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A5F3F-64BE-B5DD-BB8E-E6ED25E6D7D8}"/>
              </a:ext>
            </a:extLst>
          </p:cNvPr>
          <p:cNvSpPr/>
          <p:nvPr/>
        </p:nvSpPr>
        <p:spPr>
          <a:xfrm>
            <a:off x="7725747" y="2043404"/>
            <a:ext cx="2649894" cy="206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A486C-E2D9-BEB2-4F72-7A0ECC7830F5}"/>
              </a:ext>
            </a:extLst>
          </p:cNvPr>
          <p:cNvSpPr/>
          <p:nvPr/>
        </p:nvSpPr>
        <p:spPr>
          <a:xfrm>
            <a:off x="205273" y="345233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Clients</a:t>
            </a:r>
          </a:p>
          <a:p>
            <a:pPr algn="ctr"/>
            <a:r>
              <a:rPr lang="en-US" dirty="0"/>
              <a:t>Desktop Apps</a:t>
            </a:r>
          </a:p>
          <a:p>
            <a:pPr algn="ctr"/>
            <a:r>
              <a:rPr lang="en-US" dirty="0"/>
              <a:t>.NET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1F8FD-5462-A916-DD60-1910C80F0E0F}"/>
              </a:ext>
            </a:extLst>
          </p:cNvPr>
          <p:cNvSpPr/>
          <p:nvPr/>
        </p:nvSpPr>
        <p:spPr>
          <a:xfrm>
            <a:off x="205272" y="1926772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  <a:p>
            <a:pPr algn="ctr"/>
            <a:r>
              <a:rPr lang="en-US" dirty="0"/>
              <a:t>Apps</a:t>
            </a:r>
          </a:p>
          <a:p>
            <a:pPr algn="ctr"/>
            <a:r>
              <a:rPr lang="en-US" dirty="0"/>
              <a:t>.NET MAUI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CA3EE-EEE3-234F-5A18-3F57D59F844E}"/>
              </a:ext>
            </a:extLst>
          </p:cNvPr>
          <p:cNvSpPr/>
          <p:nvPr/>
        </p:nvSpPr>
        <p:spPr>
          <a:xfrm>
            <a:off x="205271" y="3531637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  <a:p>
            <a:pPr algn="ctr"/>
            <a:r>
              <a:rPr lang="en-US" dirty="0"/>
              <a:t>Apps for Same HOST of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15E8-7D61-9412-2AB1-DD9AF76290C8}"/>
              </a:ext>
            </a:extLst>
          </p:cNvPr>
          <p:cNvSpPr/>
          <p:nvPr/>
        </p:nvSpPr>
        <p:spPr>
          <a:xfrm>
            <a:off x="205271" y="5214258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Browser Client</a:t>
            </a:r>
          </a:p>
          <a:p>
            <a:pPr algn="ctr"/>
            <a:r>
              <a:rPr lang="en-US" dirty="0"/>
              <a:t>Apps from Different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FED7B-FA76-2FC9-216D-DBF0B3FD340A}"/>
              </a:ext>
            </a:extLst>
          </p:cNvPr>
          <p:cNvSpPr txBox="1"/>
          <p:nvPr/>
        </p:nvSpPr>
        <p:spPr>
          <a:xfrm>
            <a:off x="7557796" y="4310743"/>
            <a:ext cx="46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https://myserver/myserverapp.com</a:t>
            </a:r>
            <a:r>
              <a:rPr lang="en-US" dirty="0"/>
              <a:t>/api/myapi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4335F2-3F8E-DABD-B5F4-B98168293A0F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2192694" y="919066"/>
            <a:ext cx="6858000" cy="1124338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159202-239F-027C-7F88-C586A3759412}"/>
              </a:ext>
            </a:extLst>
          </p:cNvPr>
          <p:cNvSpPr txBox="1"/>
          <p:nvPr/>
        </p:nvSpPr>
        <p:spPr>
          <a:xfrm>
            <a:off x="2873827" y="539430"/>
            <a:ext cx="605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HTTP Call from the Client’s Machine that have the Client App Installed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26AD77-4C27-E005-2AE4-CC9C105A1930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V="1">
            <a:off x="2192693" y="2043404"/>
            <a:ext cx="6858001" cy="457201"/>
          </a:xfrm>
          <a:prstGeom prst="bentConnector4">
            <a:avLst>
              <a:gd name="adj1" fmla="val 40340"/>
              <a:gd name="adj2" fmla="val 175510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7C8A7-AEC7-7C8F-1211-33CD6AA7A947}"/>
              </a:ext>
            </a:extLst>
          </p:cNvPr>
          <p:cNvSpPr txBox="1"/>
          <p:nvPr/>
        </p:nvSpPr>
        <p:spPr>
          <a:xfrm>
            <a:off x="2323322" y="1657739"/>
            <a:ext cx="237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installed on Mobile That makes Direct call to API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CE4115-75D3-958F-76AC-4E71F744038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192692" y="3074437"/>
            <a:ext cx="5533055" cy="1031033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AC5717-7AA4-E2CC-2E48-7B41AFA5C77A}"/>
              </a:ext>
            </a:extLst>
          </p:cNvPr>
          <p:cNvSpPr txBox="1"/>
          <p:nvPr/>
        </p:nvSpPr>
        <p:spPr>
          <a:xfrm>
            <a:off x="2323322" y="3349690"/>
            <a:ext cx="24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 Page and API are having same host so direct call is made to receive data response, from Same Origin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9DF8B-9EC4-B9A0-B699-0C7551BDCE1C}"/>
              </a:ext>
            </a:extLst>
          </p:cNvPr>
          <p:cNvSpPr/>
          <p:nvPr/>
        </p:nvSpPr>
        <p:spPr>
          <a:xfrm>
            <a:off x="4208106" y="5365101"/>
            <a:ext cx="2230016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Paty App Host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803973-5A47-A926-A124-43EBEBB5E4A2}"/>
              </a:ext>
            </a:extLst>
          </p:cNvPr>
          <p:cNvCxnSpPr>
            <a:stCxn id="6" idx="2"/>
            <a:endCxn id="18" idx="2"/>
          </p:cNvCxnSpPr>
          <p:nvPr/>
        </p:nvCxnSpPr>
        <p:spPr>
          <a:xfrm rot="16200000" flipH="1">
            <a:off x="3185627" y="4375278"/>
            <a:ext cx="150843" cy="4124132"/>
          </a:xfrm>
          <a:prstGeom prst="bentConnector3">
            <a:avLst>
              <a:gd name="adj1" fmla="val 251548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B3E2D3-BC4B-A191-AE6A-9B397539A3A7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rot="10800000">
            <a:off x="2192692" y="5788092"/>
            <a:ext cx="2015414" cy="150843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C23DEA-5A2D-D80E-CA6C-F2F0DDEF38BF}"/>
              </a:ext>
            </a:extLst>
          </p:cNvPr>
          <p:cNvSpPr txBox="1"/>
          <p:nvPr/>
        </p:nvSpPr>
        <p:spPr>
          <a:xfrm>
            <a:off x="2323322" y="6361922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90477-BAFA-6B41-04EF-355EE1E5E20A}"/>
              </a:ext>
            </a:extLst>
          </p:cNvPr>
          <p:cNvSpPr txBox="1"/>
          <p:nvPr/>
        </p:nvSpPr>
        <p:spPr>
          <a:xfrm>
            <a:off x="2575249" y="5365101"/>
            <a:ext cx="150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HTML+JS+CSS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CABF9-D65F-2208-1CAC-6441D222016D}"/>
              </a:ext>
            </a:extLst>
          </p:cNvPr>
          <p:cNvSpPr txBox="1"/>
          <p:nvPr/>
        </p:nvSpPr>
        <p:spPr>
          <a:xfrm>
            <a:off x="2939142" y="4437835"/>
            <a:ext cx="358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for API that is Hosted on Cross-Origin. Tis need CORS enabled on the API Side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95F644-87E4-0737-E55E-09DEEC16D40C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570444" y="734008"/>
            <a:ext cx="1108788" cy="7851712"/>
          </a:xfrm>
          <a:prstGeom prst="bentConnector3">
            <a:avLst>
              <a:gd name="adj1" fmla="val 20547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2241</Words>
  <Application>Microsoft Office PowerPoint</Application>
  <PresentationFormat>Widescreen</PresentationFormat>
  <Paragraphs>593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332</cp:revision>
  <dcterms:created xsi:type="dcterms:W3CDTF">2023-09-25T04:49:33Z</dcterms:created>
  <dcterms:modified xsi:type="dcterms:W3CDTF">2023-10-06T06:45:04Z</dcterms:modified>
</cp:coreProperties>
</file>