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8B0B3-3EF9-86D7-D08F-65FEE1F16400}"/>
              </a:ext>
            </a:extLst>
          </p:cNvPr>
          <p:cNvSpPr/>
          <p:nvPr/>
        </p:nvSpPr>
        <p:spPr>
          <a:xfrm>
            <a:off x="2174033" y="317241"/>
            <a:ext cx="3816220" cy="620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.NET Client Application</a:t>
            </a:r>
          </a:p>
          <a:p>
            <a:pPr algn="ctr"/>
            <a:r>
              <a:rPr lang="en-US" sz="3600" b="1" dirty="0"/>
              <a:t>On App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9C3A76C-4168-F1FA-1A9D-09B9327F64C8}"/>
              </a:ext>
            </a:extLst>
          </p:cNvPr>
          <p:cNvSpPr/>
          <p:nvPr/>
        </p:nvSpPr>
        <p:spPr>
          <a:xfrm>
            <a:off x="8571723" y="522514"/>
            <a:ext cx="3079102" cy="5812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0FBA1D-1DCA-D51F-F68A-A89860B9FBF9}"/>
              </a:ext>
            </a:extLst>
          </p:cNvPr>
          <p:cNvSpPr/>
          <p:nvPr/>
        </p:nvSpPr>
        <p:spPr>
          <a:xfrm>
            <a:off x="5990253" y="1035699"/>
            <a:ext cx="2581470" cy="97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Connection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47C90-1447-F077-E4AA-EE48C09BBBEF}"/>
              </a:ext>
            </a:extLst>
          </p:cNvPr>
          <p:cNvSpPr/>
          <p:nvPr/>
        </p:nvSpPr>
        <p:spPr>
          <a:xfrm>
            <a:off x="5990253" y="2038740"/>
            <a:ext cx="2581470" cy="9797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Established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78898-2299-8CA3-A433-3BE827A0AAF5}"/>
              </a:ext>
            </a:extLst>
          </p:cNvPr>
          <p:cNvSpPr/>
          <p:nvPr/>
        </p:nvSpPr>
        <p:spPr>
          <a:xfrm>
            <a:off x="5990253" y="3354355"/>
            <a:ext cx="2581470" cy="1049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Request for CRUD Operations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39480E4-F469-529E-C511-829561096A12}"/>
              </a:ext>
            </a:extLst>
          </p:cNvPr>
          <p:cNvSpPr/>
          <p:nvPr/>
        </p:nvSpPr>
        <p:spPr>
          <a:xfrm>
            <a:off x="5990253" y="4404049"/>
            <a:ext cx="2581470" cy="10496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of Execution of Each 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D8D47-A785-12D8-7C45-82B823097DD4}"/>
              </a:ext>
            </a:extLst>
          </p:cNvPr>
          <p:cNvSpPr/>
          <p:nvPr/>
        </p:nvSpPr>
        <p:spPr>
          <a:xfrm>
            <a:off x="5990253" y="5691673"/>
            <a:ext cx="2705878" cy="27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FFF7F-4B4E-0DAB-1230-A204335E9B1E}"/>
              </a:ext>
            </a:extLst>
          </p:cNvPr>
          <p:cNvSpPr txBox="1"/>
          <p:nvPr/>
        </p:nvSpPr>
        <p:spPr>
          <a:xfrm>
            <a:off x="2351314" y="4525347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Client needs to wait till the database is not responding </a:t>
            </a:r>
          </a:p>
        </p:txBody>
      </p:sp>
    </p:spTree>
    <p:extLst>
      <p:ext uri="{BB962C8B-B14F-4D97-AF65-F5344CB8AC3E}">
        <p14:creationId xmlns:p14="http://schemas.microsoft.com/office/powerpoint/2010/main" val="3642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57445A8-7226-1751-ABF0-43A6C8534014}"/>
              </a:ext>
            </a:extLst>
          </p:cNvPr>
          <p:cNvSpPr/>
          <p:nvPr/>
        </p:nvSpPr>
        <p:spPr>
          <a:xfrm>
            <a:off x="7856376" y="811763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10BACE1-A399-09BA-C32E-262CAB58D128}"/>
              </a:ext>
            </a:extLst>
          </p:cNvPr>
          <p:cNvSpPr/>
          <p:nvPr/>
        </p:nvSpPr>
        <p:spPr>
          <a:xfrm>
            <a:off x="7856376" y="3959289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0F466-9EB2-6B1E-42BB-4EB18CCEB80B}"/>
              </a:ext>
            </a:extLst>
          </p:cNvPr>
          <p:cNvSpPr/>
          <p:nvPr/>
        </p:nvSpPr>
        <p:spPr>
          <a:xfrm>
            <a:off x="3219061" y="1819470"/>
            <a:ext cx="3153747" cy="2687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029103-95C7-F5BC-0F7B-38B4A2F17D9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6232849" y="195944"/>
            <a:ext cx="186613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8E9A07-CED6-D86F-EF52-E827F2ABADE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6189308" y="3113314"/>
            <a:ext cx="273695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4B487-DC39-8108-9A73-F5D77D09BA2A}"/>
              </a:ext>
            </a:extLst>
          </p:cNvPr>
          <p:cNvSpPr txBox="1"/>
          <p:nvPr/>
        </p:nvSpPr>
        <p:spPr>
          <a:xfrm>
            <a:off x="363894" y="5318449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(), to read data </a:t>
            </a:r>
            <a:r>
              <a:rPr lang="en-US"/>
              <a:t>from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57403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674BB1-F878-7C08-DCF0-6E76755FD1A9}"/>
              </a:ext>
            </a:extLst>
          </p:cNvPr>
          <p:cNvSpPr/>
          <p:nvPr/>
        </p:nvSpPr>
        <p:spPr>
          <a:xfrm>
            <a:off x="1259633" y="793102"/>
            <a:ext cx="4637314" cy="4404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B23A4-B0AD-87E4-AACF-80634978442D}"/>
              </a:ext>
            </a:extLst>
          </p:cNvPr>
          <p:cNvSpPr/>
          <p:nvPr/>
        </p:nvSpPr>
        <p:spPr>
          <a:xfrm>
            <a:off x="1530220" y="1296955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26D9F-8050-9EB5-56C1-CC822A086929}"/>
              </a:ext>
            </a:extLst>
          </p:cNvPr>
          <p:cNvSpPr/>
          <p:nvPr/>
        </p:nvSpPr>
        <p:spPr>
          <a:xfrm>
            <a:off x="1530220" y="2108718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8996F-62D3-3A61-BECE-BE28219CCB61}"/>
              </a:ext>
            </a:extLst>
          </p:cNvPr>
          <p:cNvSpPr/>
          <p:nvPr/>
        </p:nvSpPr>
        <p:spPr>
          <a:xfrm>
            <a:off x="1530220" y="2727649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with HTTTP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CA18-6C38-F640-9232-A7F98FAFD14C}"/>
              </a:ext>
            </a:extLst>
          </p:cNvPr>
          <p:cNvSpPr/>
          <p:nvPr/>
        </p:nvSpPr>
        <p:spPr>
          <a:xfrm>
            <a:off x="1530220" y="3539412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E655D-6FC8-D1F4-A6C8-6FA7825388B3}"/>
              </a:ext>
            </a:extLst>
          </p:cNvPr>
          <p:cNvSpPr/>
          <p:nvPr/>
        </p:nvSpPr>
        <p:spPr>
          <a:xfrm>
            <a:off x="1581539" y="4368281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AAD056F-0E01-B8C3-B928-D82BBBF047A3}"/>
              </a:ext>
            </a:extLst>
          </p:cNvPr>
          <p:cNvSpPr/>
          <p:nvPr/>
        </p:nvSpPr>
        <p:spPr>
          <a:xfrm>
            <a:off x="10207690" y="681135"/>
            <a:ext cx="1250302" cy="97971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757DC0E-3C6E-5E1D-92CB-91A3B821EE00}"/>
              </a:ext>
            </a:extLst>
          </p:cNvPr>
          <p:cNvCxnSpPr>
            <a:endCxn id="8" idx="2"/>
          </p:cNvCxnSpPr>
          <p:nvPr/>
        </p:nvCxnSpPr>
        <p:spPr>
          <a:xfrm flipV="1">
            <a:off x="5523722" y="1170992"/>
            <a:ext cx="4683968" cy="2939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CE49018-C8E8-2D44-B815-78CE35433C01}"/>
              </a:ext>
            </a:extLst>
          </p:cNvPr>
          <p:cNvSpPr/>
          <p:nvPr/>
        </p:nvSpPr>
        <p:spPr>
          <a:xfrm>
            <a:off x="10328988" y="2038739"/>
            <a:ext cx="1129004" cy="97971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9A7823-D929-C1C4-C60F-2A0F4CF8A6F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5523722" y="2290665"/>
            <a:ext cx="4805266" cy="2379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BDD82C83-B49A-FFB6-3488-B3961D43C044}"/>
              </a:ext>
            </a:extLst>
          </p:cNvPr>
          <p:cNvSpPr/>
          <p:nvPr/>
        </p:nvSpPr>
        <p:spPr>
          <a:xfrm>
            <a:off x="7399176" y="3091543"/>
            <a:ext cx="2034073" cy="1111899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E1AE386C-FF08-1A90-462B-0B10BF74249F}"/>
              </a:ext>
            </a:extLst>
          </p:cNvPr>
          <p:cNvSpPr/>
          <p:nvPr/>
        </p:nvSpPr>
        <p:spPr>
          <a:xfrm>
            <a:off x="10431624" y="3539412"/>
            <a:ext cx="1539551" cy="11927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F6D241-5689-111F-9B6C-A5D84899CF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523722" y="2909596"/>
            <a:ext cx="1875454" cy="8448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826C1E-DE9E-C0F4-C24F-88AF7E764AB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433249" y="3433606"/>
            <a:ext cx="998375" cy="7021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3404B0E-21F2-61AA-1404-0234678F1D92}"/>
              </a:ext>
            </a:extLst>
          </p:cNvPr>
          <p:cNvSpPr/>
          <p:nvPr/>
        </p:nvSpPr>
        <p:spPr>
          <a:xfrm>
            <a:off x="830424" y="793102"/>
            <a:ext cx="429209" cy="4404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5C16B-1E58-5EC2-AD99-DE9A38AA2978}"/>
              </a:ext>
            </a:extLst>
          </p:cNvPr>
          <p:cNvSpPr txBox="1"/>
          <p:nvPr/>
        </p:nvSpPr>
        <p:spPr>
          <a:xfrm>
            <a:off x="555172" y="5663682"/>
            <a:ext cx="27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</a:t>
            </a: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7E9FFAC6-473F-2785-8C67-7D7E9507655B}"/>
              </a:ext>
            </a:extLst>
          </p:cNvPr>
          <p:cNvSpPr/>
          <p:nvPr/>
        </p:nvSpPr>
        <p:spPr>
          <a:xfrm>
            <a:off x="8845420" y="2108718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CE1C1A-8DAB-847F-1AD2-E6104BB89CED}"/>
              </a:ext>
            </a:extLst>
          </p:cNvPr>
          <p:cNvSpPr/>
          <p:nvPr/>
        </p:nvSpPr>
        <p:spPr>
          <a:xfrm>
            <a:off x="5924938" y="566445"/>
            <a:ext cx="93307" cy="4686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7AF5A-CD20-52E2-B9B4-4B7A4EFCBA5E}"/>
              </a:ext>
            </a:extLst>
          </p:cNvPr>
          <p:cNvSpPr txBox="1"/>
          <p:nvPr/>
        </p:nvSpPr>
        <p:spPr>
          <a:xfrm>
            <a:off x="6326156" y="566445"/>
            <a:ext cx="3107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/>
              <a:t>Handle</a:t>
            </a:r>
            <a:r>
              <a:rPr lang="en-US" dirty="0"/>
              <a:t> for OS</a:t>
            </a:r>
          </a:p>
          <a:p>
            <a:r>
              <a:rPr lang="en-US" dirty="0"/>
              <a:t>OS Look for Resource</a:t>
            </a:r>
          </a:p>
          <a:p>
            <a:r>
              <a:rPr lang="en-US" dirty="0"/>
              <a:t>If Available, provides its access by managing Lifetime for that 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F9C7E-442C-497C-9451-4E8E920FC032}"/>
              </a:ext>
            </a:extLst>
          </p:cNvPr>
          <p:cNvSpPr txBox="1"/>
          <p:nvPr/>
        </p:nvSpPr>
        <p:spPr>
          <a:xfrm>
            <a:off x="3228392" y="5337110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Manages Objects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2523B-AA32-AA63-421B-6D2DFB6F89E0}"/>
              </a:ext>
            </a:extLst>
          </p:cNvPr>
          <p:cNvSpPr txBox="1"/>
          <p:nvPr/>
        </p:nvSpPr>
        <p:spPr>
          <a:xfrm>
            <a:off x="8784773" y="5252746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UnManages</a:t>
            </a:r>
            <a:r>
              <a:rPr lang="en-US" dirty="0"/>
              <a:t> Objects</a:t>
            </a: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2937E6CF-4FE3-5559-70CA-8D33B1EB1294}"/>
              </a:ext>
            </a:extLst>
          </p:cNvPr>
          <p:cNvSpPr/>
          <p:nvPr/>
        </p:nvSpPr>
        <p:spPr>
          <a:xfrm>
            <a:off x="9237306" y="864665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561E1664-4AF4-3F84-6323-80E23A474228}"/>
              </a:ext>
            </a:extLst>
          </p:cNvPr>
          <p:cNvSpPr/>
          <p:nvPr/>
        </p:nvSpPr>
        <p:spPr>
          <a:xfrm>
            <a:off x="3704253" y="1660849"/>
            <a:ext cx="1082351" cy="4649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29187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946B8-A598-3CDB-5272-2AA878CA164C}"/>
              </a:ext>
            </a:extLst>
          </p:cNvPr>
          <p:cNvSpPr/>
          <p:nvPr/>
        </p:nvSpPr>
        <p:spPr>
          <a:xfrm>
            <a:off x="10077061" y="2276669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 0 e.g.</a:t>
            </a:r>
          </a:p>
          <a:p>
            <a:pPr algn="ctr"/>
            <a:r>
              <a:rPr lang="en-US" sz="1200" dirty="0"/>
              <a:t>DAL</a:t>
            </a:r>
          </a:p>
          <a:p>
            <a:pPr algn="ctr"/>
            <a:r>
              <a:rPr lang="en-US" sz="1200" dirty="0"/>
              <a:t>Try{…}catch(){</a:t>
            </a:r>
          </a:p>
          <a:p>
            <a:pPr algn="ctr"/>
            <a:r>
              <a:rPr lang="en-US" sz="1200" dirty="0"/>
              <a:t>Handling Exception</a:t>
            </a:r>
          </a:p>
          <a:p>
            <a:pPr algn="ctr"/>
            <a:r>
              <a:rPr lang="en-US" sz="1200" dirty="0"/>
              <a:t>}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FF25B-0661-BC56-42F9-51CCCFA3F43C}"/>
              </a:ext>
            </a:extLst>
          </p:cNvPr>
          <p:cNvSpPr/>
          <p:nvPr/>
        </p:nvSpPr>
        <p:spPr>
          <a:xfrm>
            <a:off x="7738187" y="2276668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  <a:p>
            <a:pPr algn="ctr"/>
            <a:r>
              <a:rPr lang="en-US" dirty="0"/>
              <a:t>Business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E7F6-1499-04F9-60B0-0ED767460770}"/>
              </a:ext>
            </a:extLst>
          </p:cNvPr>
          <p:cNvSpPr/>
          <p:nvPr/>
        </p:nvSpPr>
        <p:spPr>
          <a:xfrm>
            <a:off x="5377543" y="2276667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 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0CC-CE3D-DD79-8E84-4801A9F74D20}"/>
              </a:ext>
            </a:extLst>
          </p:cNvPr>
          <p:cNvSpPr/>
          <p:nvPr/>
        </p:nvSpPr>
        <p:spPr>
          <a:xfrm>
            <a:off x="3038669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5F640-C077-F01E-7F60-956C1489CD77}"/>
              </a:ext>
            </a:extLst>
          </p:cNvPr>
          <p:cNvSpPr/>
          <p:nvPr/>
        </p:nvSpPr>
        <p:spPr>
          <a:xfrm>
            <a:off x="205273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70236FB-97C7-6CE7-3471-DF8F06F4DA51}"/>
              </a:ext>
            </a:extLst>
          </p:cNvPr>
          <p:cNvSpPr/>
          <p:nvPr/>
        </p:nvSpPr>
        <p:spPr>
          <a:xfrm>
            <a:off x="1520890" y="1716833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CAAB1FC-7729-61E0-3401-D75B5E9BA15F}"/>
              </a:ext>
            </a:extLst>
          </p:cNvPr>
          <p:cNvSpPr/>
          <p:nvPr/>
        </p:nvSpPr>
        <p:spPr>
          <a:xfrm>
            <a:off x="4309187" y="1716832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851D6F5-6110-A24E-2D1D-693E1392145C}"/>
              </a:ext>
            </a:extLst>
          </p:cNvPr>
          <p:cNvSpPr/>
          <p:nvPr/>
        </p:nvSpPr>
        <p:spPr>
          <a:xfrm>
            <a:off x="6809791" y="1716831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757A690-2B56-0FD0-C083-47573F6FA2FF}"/>
              </a:ext>
            </a:extLst>
          </p:cNvPr>
          <p:cNvSpPr/>
          <p:nvPr/>
        </p:nvSpPr>
        <p:spPr>
          <a:xfrm>
            <a:off x="9170435" y="1716830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7DB7DBE-9CC3-E1C4-3C17-DE591C2B664E}"/>
              </a:ext>
            </a:extLst>
          </p:cNvPr>
          <p:cNvSpPr/>
          <p:nvPr/>
        </p:nvSpPr>
        <p:spPr>
          <a:xfrm flipH="1" flipV="1">
            <a:off x="8984600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226C6DC7-990C-56FF-6C10-89DBCF9DF498}"/>
              </a:ext>
            </a:extLst>
          </p:cNvPr>
          <p:cNvSpPr/>
          <p:nvPr/>
        </p:nvSpPr>
        <p:spPr>
          <a:xfrm flipH="1" flipV="1">
            <a:off x="6510819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B5881659-4D75-2D18-3F2B-6CC933D6413C}"/>
              </a:ext>
            </a:extLst>
          </p:cNvPr>
          <p:cNvSpPr/>
          <p:nvPr/>
        </p:nvSpPr>
        <p:spPr>
          <a:xfrm flipH="1" flipV="1">
            <a:off x="4195666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473A107-86AD-BDBB-DC18-66CF92E74D01}"/>
              </a:ext>
            </a:extLst>
          </p:cNvPr>
          <p:cNvSpPr/>
          <p:nvPr/>
        </p:nvSpPr>
        <p:spPr>
          <a:xfrm flipH="1" flipV="1">
            <a:off x="1618087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0851154-02FE-7455-A782-7922587F68D4}"/>
              </a:ext>
            </a:extLst>
          </p:cNvPr>
          <p:cNvSpPr/>
          <p:nvPr/>
        </p:nvSpPr>
        <p:spPr>
          <a:xfrm>
            <a:off x="1194318" y="979714"/>
            <a:ext cx="10114384" cy="559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65ED196-3D15-A998-205F-91EDB4B670FC}"/>
              </a:ext>
            </a:extLst>
          </p:cNvPr>
          <p:cNvSpPr/>
          <p:nvPr/>
        </p:nvSpPr>
        <p:spPr>
          <a:xfrm>
            <a:off x="1110343" y="4413379"/>
            <a:ext cx="10086392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1588C960-D815-549F-B713-C1841BB582DF}"/>
              </a:ext>
            </a:extLst>
          </p:cNvPr>
          <p:cNvSpPr/>
          <p:nvPr/>
        </p:nvSpPr>
        <p:spPr>
          <a:xfrm>
            <a:off x="10328988" y="1539547"/>
            <a:ext cx="830424" cy="73711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C662F2C3-7A7E-22C5-115C-8739ADD35F2A}"/>
              </a:ext>
            </a:extLst>
          </p:cNvPr>
          <p:cNvSpPr/>
          <p:nvPr/>
        </p:nvSpPr>
        <p:spPr>
          <a:xfrm rot="8199798" flipV="1">
            <a:off x="9368311" y="3996091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C3004E43-AB94-F260-5C9E-ACA74C0EE784}"/>
              </a:ext>
            </a:extLst>
          </p:cNvPr>
          <p:cNvSpPr/>
          <p:nvPr/>
        </p:nvSpPr>
        <p:spPr>
          <a:xfrm rot="8199798" flipV="1">
            <a:off x="7041876" y="3944772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96B2B18-DEAF-6AD6-C8F6-9203FBCD2838}"/>
              </a:ext>
            </a:extLst>
          </p:cNvPr>
          <p:cNvSpPr/>
          <p:nvPr/>
        </p:nvSpPr>
        <p:spPr>
          <a:xfrm rot="8199798" flipV="1">
            <a:off x="4500825" y="3898354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C38D16A8-F753-DCFF-7265-F0E96668555A}"/>
              </a:ext>
            </a:extLst>
          </p:cNvPr>
          <p:cNvSpPr/>
          <p:nvPr/>
        </p:nvSpPr>
        <p:spPr>
          <a:xfrm rot="8199798" flipV="1">
            <a:off x="1972751" y="3993611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26FAA-6495-38F7-7207-144AD62B3F25}"/>
              </a:ext>
            </a:extLst>
          </p:cNvPr>
          <p:cNvSpPr txBox="1"/>
          <p:nvPr/>
        </p:nvSpPr>
        <p:spPr>
          <a:xfrm>
            <a:off x="1730309" y="5066522"/>
            <a:ext cx="278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will be Success Object w/o any valid data in it</a:t>
            </a: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F5316076-8F4B-8977-6539-7CBC099A6052}"/>
              </a:ext>
            </a:extLst>
          </p:cNvPr>
          <p:cNvSpPr/>
          <p:nvPr/>
        </p:nvSpPr>
        <p:spPr>
          <a:xfrm>
            <a:off x="9587785" y="3836501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EACC09E5-556E-A540-20E3-9F19940AB297}"/>
              </a:ext>
            </a:extLst>
          </p:cNvPr>
          <p:cNvSpPr/>
          <p:nvPr/>
        </p:nvSpPr>
        <p:spPr>
          <a:xfrm>
            <a:off x="7215252" y="3844214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65B19C7C-631A-8D0D-E7F3-4F2DC07D3CD3}"/>
              </a:ext>
            </a:extLst>
          </p:cNvPr>
          <p:cNvSpPr/>
          <p:nvPr/>
        </p:nvSpPr>
        <p:spPr>
          <a:xfrm>
            <a:off x="4727030" y="3741587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4752DA76-EB63-9286-E90E-F13B0C90ADD1}"/>
              </a:ext>
            </a:extLst>
          </p:cNvPr>
          <p:cNvSpPr/>
          <p:nvPr/>
        </p:nvSpPr>
        <p:spPr>
          <a:xfrm>
            <a:off x="2293809" y="3825879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DDD43-236E-4D89-CF70-54B60FAF2686}"/>
              </a:ext>
            </a:extLst>
          </p:cNvPr>
          <p:cNvSpPr/>
          <p:nvPr/>
        </p:nvSpPr>
        <p:spPr>
          <a:xfrm>
            <a:off x="6096000" y="37322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E55A85-477A-DDA3-FD61-F4FD37E3A8CA}"/>
              </a:ext>
            </a:extLst>
          </p:cNvPr>
          <p:cNvSpPr/>
          <p:nvPr/>
        </p:nvSpPr>
        <p:spPr>
          <a:xfrm>
            <a:off x="9089571" y="211338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357E6E-25F7-612D-B3A3-8A1BEF0A51D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7307425" y="2043404"/>
            <a:ext cx="2993571" cy="6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12F39-648B-D77E-D05F-EB103C4B947B}"/>
              </a:ext>
            </a:extLst>
          </p:cNvPr>
          <p:cNvSpPr/>
          <p:nvPr/>
        </p:nvSpPr>
        <p:spPr>
          <a:xfrm>
            <a:off x="2811625" y="3500535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Information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GetTax()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4C687-04FF-24DB-051F-062B3179AA58}"/>
              </a:ext>
            </a:extLst>
          </p:cNvPr>
          <p:cNvSpPr/>
          <p:nvPr/>
        </p:nvSpPr>
        <p:spPr>
          <a:xfrm>
            <a:off x="8686800" y="4418045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GetTDSRules</a:t>
            </a:r>
            <a:r>
              <a:rPr lang="en-US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B35BAC-EE7A-09D6-A1FD-1FE6B5854A1D}"/>
              </a:ext>
            </a:extLst>
          </p:cNvPr>
          <p:cNvSpPr/>
          <p:nvPr/>
        </p:nvSpPr>
        <p:spPr>
          <a:xfrm>
            <a:off x="8686800" y="5615474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GetGSTSRules</a:t>
            </a:r>
            <a:r>
              <a:rPr lang="en-US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CA4B4-8295-3B04-5CBB-5A2FA474602E}"/>
              </a:ext>
            </a:extLst>
          </p:cNvPr>
          <p:cNvSpPr/>
          <p:nvPr/>
        </p:nvSpPr>
        <p:spPr>
          <a:xfrm>
            <a:off x="401216" y="1548882"/>
            <a:ext cx="1436915" cy="1129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A436C-5F08-1099-55FC-E4625EBE9F6D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838131" y="2113384"/>
            <a:ext cx="973494" cy="22222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61274-9074-C20E-F65C-A02CFC308FE4}"/>
              </a:ext>
            </a:extLst>
          </p:cNvPr>
          <p:cNvSpPr txBox="1"/>
          <p:nvPr/>
        </p:nvSpPr>
        <p:spPr>
          <a:xfrm>
            <a:off x="1663183" y="2901338"/>
            <a:ext cx="132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09B308-B5A2-7543-8EC7-3AF90725C31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34474" y="4335625"/>
            <a:ext cx="3452326" cy="4789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7CB9A7-D4D5-E624-E704-4EC8323F78F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234474" y="4335625"/>
            <a:ext cx="3452326" cy="1676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44DAAD-1069-BAA1-43D4-FE28659BCB4F}"/>
              </a:ext>
            </a:extLst>
          </p:cNvPr>
          <p:cNvSpPr/>
          <p:nvPr/>
        </p:nvSpPr>
        <p:spPr>
          <a:xfrm>
            <a:off x="1663183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GetHRAData</a:t>
            </a:r>
            <a:r>
              <a:rPr lang="en-US" dirty="0"/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8745FD-FA01-7873-15F3-1B8A170FB163}"/>
              </a:ext>
            </a:extLst>
          </p:cNvPr>
          <p:cNvSpPr/>
          <p:nvPr/>
        </p:nvSpPr>
        <p:spPr>
          <a:xfrm>
            <a:off x="3505201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GetTAData</a:t>
            </a:r>
            <a:r>
              <a:rPr lang="en-US" dirty="0"/>
              <a:t>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C5FF81-1FB3-71AD-4966-BCE9E2A3A813}"/>
              </a:ext>
            </a:extLst>
          </p:cNvPr>
          <p:cNvSpPr/>
          <p:nvPr/>
        </p:nvSpPr>
        <p:spPr>
          <a:xfrm>
            <a:off x="5234474" y="5746586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GetDAData</a:t>
            </a:r>
            <a:r>
              <a:rPr lang="en-US" dirty="0"/>
              <a:t>()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B768B8-2FF1-98F6-8714-64DF9A8A02BB}"/>
              </a:ext>
            </a:extLst>
          </p:cNvPr>
          <p:cNvCxnSpPr>
            <a:stCxn id="7" idx="2"/>
            <a:endCxn id="22" idx="1"/>
          </p:cNvCxnSpPr>
          <p:nvPr/>
        </p:nvCxnSpPr>
        <p:spPr>
          <a:xfrm rot="5400000">
            <a:off x="2345243" y="4488656"/>
            <a:ext cx="995748" cy="2359867"/>
          </a:xfrm>
          <a:prstGeom prst="bentConnector4">
            <a:avLst>
              <a:gd name="adj1" fmla="val 30088"/>
              <a:gd name="adj2" fmla="val 1096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A40025C-4FF2-BDF9-8264-7D2AD45EE643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rot="16200000" flipH="1">
            <a:off x="3868076" y="5325688"/>
            <a:ext cx="599197" cy="2892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CAF76E-D81A-2A1F-0D28-6F72AFA02CE5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16200000" flipH="1">
            <a:off x="4744376" y="4449389"/>
            <a:ext cx="575871" cy="20185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E61843-CD10-009D-457E-EEFF718C3B0E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5234474" y="2948474"/>
            <a:ext cx="3855097" cy="13871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0573C-FD60-6C07-0C6E-BC98D711F9F9}"/>
              </a:ext>
            </a:extLst>
          </p:cNvPr>
          <p:cNvSpPr txBox="1"/>
          <p:nvPr/>
        </p:nvSpPr>
        <p:spPr>
          <a:xfrm>
            <a:off x="5943600" y="3222708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1: Call 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0293F-C0F2-5ECC-E185-110A1A979E8C}"/>
              </a:ext>
            </a:extLst>
          </p:cNvPr>
          <p:cNvSpPr txBox="1"/>
          <p:nvPr/>
        </p:nvSpPr>
        <p:spPr>
          <a:xfrm>
            <a:off x="48987" y="5458650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2: Call </a:t>
            </a:r>
            <a:r>
              <a:rPr lang="en-US" dirty="0" err="1"/>
              <a:t>GetHRA</a:t>
            </a:r>
            <a:r>
              <a:rPr lang="en-US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08773F-E1AA-B8EA-05DA-3F4D4D40F39E}"/>
              </a:ext>
            </a:extLst>
          </p:cNvPr>
          <p:cNvSpPr txBox="1"/>
          <p:nvPr/>
        </p:nvSpPr>
        <p:spPr>
          <a:xfrm>
            <a:off x="2874607" y="5373361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Call </a:t>
            </a:r>
            <a:r>
              <a:rPr lang="en-US" dirty="0" err="1"/>
              <a:t>GetTA</a:t>
            </a:r>
            <a:r>
              <a:rPr lang="en-US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2376DF-89FA-133D-D589-C82428BD626D}"/>
              </a:ext>
            </a:extLst>
          </p:cNvPr>
          <p:cNvSpPr txBox="1"/>
          <p:nvPr/>
        </p:nvSpPr>
        <p:spPr>
          <a:xfrm>
            <a:off x="4935119" y="5350426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4: Call </a:t>
            </a:r>
            <a:r>
              <a:rPr lang="en-US" dirty="0" err="1"/>
              <a:t>GetDA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5C331F-7565-CAF0-3E51-04619D846E04}"/>
              </a:ext>
            </a:extLst>
          </p:cNvPr>
          <p:cNvSpPr txBox="1"/>
          <p:nvPr/>
        </p:nvSpPr>
        <p:spPr>
          <a:xfrm>
            <a:off x="6369697" y="4517597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5: Call 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4C3C-2359-0D15-4794-80F088C1C4F7}"/>
              </a:ext>
            </a:extLst>
          </p:cNvPr>
          <p:cNvSpPr txBox="1"/>
          <p:nvPr/>
        </p:nvSpPr>
        <p:spPr>
          <a:xfrm>
            <a:off x="6508879" y="4994202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6: Call 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63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EC36D-BF2A-11F1-1B44-7CB5C15E8059}"/>
              </a:ext>
            </a:extLst>
          </p:cNvPr>
          <p:cNvSpPr/>
          <p:nvPr/>
        </p:nvSpPr>
        <p:spPr>
          <a:xfrm>
            <a:off x="2397967" y="849086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2367D-AB32-2EC0-286D-4A2840311FBF}"/>
              </a:ext>
            </a:extLst>
          </p:cNvPr>
          <p:cNvSpPr/>
          <p:nvPr/>
        </p:nvSpPr>
        <p:spPr>
          <a:xfrm>
            <a:off x="2397965" y="1811694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99B5D6F-BEA6-B11A-4F27-B392F7D16447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3299926" y="404326"/>
            <a:ext cx="734008" cy="2537929"/>
          </a:xfrm>
          <a:prstGeom prst="bentConnector4">
            <a:avLst>
              <a:gd name="adj1" fmla="val 34428"/>
              <a:gd name="adj2" fmla="val 1090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1487ED-3B7E-ADED-4237-7223035B6849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4454589" y="1330389"/>
            <a:ext cx="962608" cy="2"/>
          </a:xfrm>
          <a:prstGeom prst="bentConnector5">
            <a:avLst>
              <a:gd name="adj1" fmla="val 26252"/>
              <a:gd name="adj2" fmla="val 138326400000"/>
              <a:gd name="adj3" fmla="val 1237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899368-9CF9-E787-2D30-3DC2CCDCB080}"/>
              </a:ext>
            </a:extLst>
          </p:cNvPr>
          <p:cNvSpPr txBox="1"/>
          <p:nvPr/>
        </p:nvSpPr>
        <p:spPr>
          <a:xfrm>
            <a:off x="8322906" y="933061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Across Threads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1ECE8-9D23-C72C-C7E0-9BC8E40A760A}"/>
              </a:ext>
            </a:extLst>
          </p:cNvPr>
          <p:cNvSpPr/>
          <p:nvPr/>
        </p:nvSpPr>
        <p:spPr>
          <a:xfrm>
            <a:off x="373224" y="3004457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747CA-7134-3DB0-E2A0-E8B13A240A5C}"/>
              </a:ext>
            </a:extLst>
          </p:cNvPr>
          <p:cNvSpPr/>
          <p:nvPr/>
        </p:nvSpPr>
        <p:spPr>
          <a:xfrm>
            <a:off x="1791475" y="3847322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C47E3-0E07-0E23-4788-0DC6D0DE4063}"/>
              </a:ext>
            </a:extLst>
          </p:cNvPr>
          <p:cNvSpPr/>
          <p:nvPr/>
        </p:nvSpPr>
        <p:spPr>
          <a:xfrm>
            <a:off x="3547893" y="4589107"/>
            <a:ext cx="1102709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E0A21-8D07-65A6-7FDC-6ED979056DE2}"/>
              </a:ext>
            </a:extLst>
          </p:cNvPr>
          <p:cNvSpPr/>
          <p:nvPr/>
        </p:nvSpPr>
        <p:spPr>
          <a:xfrm>
            <a:off x="5302895" y="525002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A7BDB-9A2C-C30A-1AE5-1518E1EAF085}"/>
              </a:ext>
            </a:extLst>
          </p:cNvPr>
          <p:cNvSpPr/>
          <p:nvPr/>
        </p:nvSpPr>
        <p:spPr>
          <a:xfrm>
            <a:off x="7109926" y="600891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5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B717069-F93A-DE63-735B-53D86D1B9431}"/>
              </a:ext>
            </a:extLst>
          </p:cNvPr>
          <p:cNvSpPr/>
          <p:nvPr/>
        </p:nvSpPr>
        <p:spPr>
          <a:xfrm>
            <a:off x="457200" y="2196577"/>
            <a:ext cx="503853" cy="807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2B0DE-523A-59F8-386F-190BA653A57B}"/>
              </a:ext>
            </a:extLst>
          </p:cNvPr>
          <p:cNvSpPr txBox="1"/>
          <p:nvPr/>
        </p:nvSpPr>
        <p:spPr>
          <a:xfrm>
            <a:off x="0" y="181169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864A2C-D3B6-EF5D-F07C-2A75FEEF725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586204" y="3270380"/>
            <a:ext cx="811761" cy="57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F87928-670A-01BF-7073-1CF0B7373C7D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3004455" y="4113245"/>
            <a:ext cx="1094793" cy="475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817C78-CEC9-7C79-5FD6-D7762808014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4650602" y="4855030"/>
            <a:ext cx="1258783" cy="39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8751A7-C6F1-BF56-EB6C-735B266D8EEE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515875" y="5515947"/>
            <a:ext cx="1200541" cy="49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3A092-8F06-04D0-4FB4-D1336994DF77}"/>
              </a:ext>
            </a:extLst>
          </p:cNvPr>
          <p:cNvSpPr/>
          <p:nvPr/>
        </p:nvSpPr>
        <p:spPr>
          <a:xfrm>
            <a:off x="8322905" y="6161696"/>
            <a:ext cx="839755" cy="303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67B89-6D47-ED4F-19A3-E484E23AB3BA}"/>
              </a:ext>
            </a:extLst>
          </p:cNvPr>
          <p:cNvSpPr txBox="1"/>
          <p:nvPr/>
        </p:nvSpPr>
        <p:spPr>
          <a:xfrm>
            <a:off x="9162660" y="61329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727E5-84A3-4020-9171-667EF428F98A}"/>
              </a:ext>
            </a:extLst>
          </p:cNvPr>
          <p:cNvSpPr txBox="1"/>
          <p:nvPr/>
        </p:nvSpPr>
        <p:spPr>
          <a:xfrm>
            <a:off x="1992084" y="2845836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T1 is an input to 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D35DFB-320A-A9A1-9428-238857CFFCFB}"/>
              </a:ext>
            </a:extLst>
          </p:cNvPr>
          <p:cNvSpPr txBox="1"/>
          <p:nvPr/>
        </p:nvSpPr>
        <p:spPr>
          <a:xfrm>
            <a:off x="3735350" y="375149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T2 is an input to 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BE1C4-C666-9FAD-50AB-ED818F7715A0}"/>
              </a:ext>
            </a:extLst>
          </p:cNvPr>
          <p:cNvSpPr txBox="1"/>
          <p:nvPr/>
        </p:nvSpPr>
        <p:spPr>
          <a:xfrm>
            <a:off x="5753311" y="441348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T3 is an input to 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E8FEC-123A-4811-5D08-86DBA71376BB}"/>
              </a:ext>
            </a:extLst>
          </p:cNvPr>
          <p:cNvSpPr txBox="1"/>
          <p:nvPr/>
        </p:nvSpPr>
        <p:spPr>
          <a:xfrm>
            <a:off x="7655764" y="5362583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T4 is an input to T5</a:t>
            </a:r>
          </a:p>
        </p:txBody>
      </p:sp>
    </p:spTree>
    <p:extLst>
      <p:ext uri="{BB962C8B-B14F-4D97-AF65-F5344CB8AC3E}">
        <p14:creationId xmlns:p14="http://schemas.microsoft.com/office/powerpoint/2010/main" val="40540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1439</Words>
  <Application>Microsoft Office PowerPoint</Application>
  <PresentationFormat>Widescreen</PresentationFormat>
  <Paragraphs>406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234</cp:revision>
  <dcterms:created xsi:type="dcterms:W3CDTF">2023-09-25T04:49:33Z</dcterms:created>
  <dcterms:modified xsi:type="dcterms:W3CDTF">2023-10-03T05:38:42Z</dcterms:modified>
</cp:coreProperties>
</file>