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40" d="100"/>
          <a:sy n="140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322D-A557-4ABD-3314-E37E633D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A323E-DACC-F6C0-BD64-3FE49E4C0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AA76-4440-32C0-EE21-25D62D83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B7BD-5794-6142-9A0D-6C65A16E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9B49-31A4-7D8E-936A-D3D644A3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9670-3DCF-A1AF-46DB-94102519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A22A4-6BAB-3721-0735-C01526D8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510A-1E96-47D0-B826-6872299B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E6127-0129-E556-008F-3AAC912F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B8C6-DBAD-DA33-9395-1C8FC56E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E4292-4963-B467-80AE-5B7D15C6C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067D8-9574-985B-A3BB-3B524633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149E-1545-D1B8-FCF7-6B5AB85C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707C-41CE-6403-3B51-E80F9B0F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FA55-877E-A48A-E5B8-C132308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618A-6881-6CD4-FB73-A4AD61B9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04C9-E02C-B0C7-BA36-E831F6FC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714B-9441-F865-D612-EF1D931B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EDB4-BAF9-D6EE-1A4A-55A1A906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4BA2-A96B-9C3E-76AB-D8BD486D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97D2-3AF4-2628-C9FA-A5A513DB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7644-EBC9-5A93-9F23-FE614A52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66FA-EAC4-B0E3-875A-62BD110E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1831-B64C-EC4B-59DC-C68E9F21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C4C3-88A1-3DBC-96ED-A9371882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227D-ABB4-520B-5070-5F330A3F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2B0E-1C83-C5FD-5143-F07BD4115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1B3FA-EA77-7526-29B3-886C3F8F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9607C-DF7E-DE59-C01B-424FF0DB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03A5-84FE-D42B-ED49-8F76CD8D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B321-B8F2-F330-B75B-9FCB9BE5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EB1B-1976-D5A7-064A-065A0631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8FF8-10EB-470C-9C78-F886D93F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F6C74-5065-914E-5799-EE032A61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E709-9868-7798-3134-202389A3A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30D0A-6E7B-DDE1-FE2A-0A2DEF339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3404E-6744-07A9-ED53-81DE4563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F55CB-2617-1089-899D-5B89365E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125FA-9F0F-1906-75C1-127C16FA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FF47-731E-E9E5-FEAA-FA1374EA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01C5B-8113-A4A0-71E1-395D1CF1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346F4-0FA4-73B8-038A-98743F44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D04D2-CC32-4F35-A2E1-42334F37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17309-ABC3-0D3D-DFC8-17E2E63E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26B2-A981-56C2-4160-26EEA532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D5FEB-2D69-9FE6-9226-A2EA2207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97FB-B62B-BB70-3CD8-00FA4CB1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1282-90B2-7536-E3C7-FBC31690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DF52A-FC6A-13D0-294A-504343D1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6FB74-3453-44B0-62CD-4A471F87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FE2C-1C9D-37E4-5C52-7CB84C0F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703F-D606-ED06-6C8C-62AEC17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A662-1197-E8A0-5D9C-0BF09763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3AB13-372E-0547-CBE3-2D792368E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BEA14-251D-FE44-0871-1CCF10342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E5C0-A3C7-B6F4-095A-E502A9F2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42A1-13F5-4B89-03C3-574E0EC5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9D0C1-8B1C-0292-2F21-B1F24C12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4CA8-9173-E554-64E0-F937DE9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2A92-CDF1-BD4C-A3AE-1AECDD53E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66AB-5219-3537-E24B-E5B5DEE1C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9147-96C1-144C-8BEA-2AD546402AA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D7C4-FF2E-3E88-1B2B-44786FE76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057A-E2A8-CEB5-1BF0-03E9DE44F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B8C4EB49-D144-E2E6-5F1E-ED5C270E5D0E}"/>
              </a:ext>
            </a:extLst>
          </p:cNvPr>
          <p:cNvSpPr/>
          <p:nvPr/>
        </p:nvSpPr>
        <p:spPr>
          <a:xfrm>
            <a:off x="9747504" y="1307592"/>
            <a:ext cx="1901952" cy="174650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31D0585-9B3E-63E3-EA9C-1449AB63F64A}"/>
              </a:ext>
            </a:extLst>
          </p:cNvPr>
          <p:cNvSpPr/>
          <p:nvPr/>
        </p:nvSpPr>
        <p:spPr>
          <a:xfrm>
            <a:off x="9747504" y="4056888"/>
            <a:ext cx="1901952" cy="174650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AFB49-8038-B02B-8769-DD63D65E2163}"/>
              </a:ext>
            </a:extLst>
          </p:cNvPr>
          <p:cNvSpPr/>
          <p:nvPr/>
        </p:nvSpPr>
        <p:spPr>
          <a:xfrm>
            <a:off x="4142232" y="0"/>
            <a:ext cx="21945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4E717-AAF5-8D99-D197-30466B0BBB09}"/>
              </a:ext>
            </a:extLst>
          </p:cNvPr>
          <p:cNvSpPr/>
          <p:nvPr/>
        </p:nvSpPr>
        <p:spPr>
          <a:xfrm>
            <a:off x="8958072" y="0"/>
            <a:ext cx="21945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1DC5C-09DF-0AB0-DB4D-E1E96EFAC447}"/>
              </a:ext>
            </a:extLst>
          </p:cNvPr>
          <p:cNvSpPr txBox="1"/>
          <p:nvPr/>
        </p:nvSpPr>
        <p:spPr>
          <a:xfrm>
            <a:off x="4462272" y="82296"/>
            <a:ext cx="431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2F99A-B815-206E-BF94-D6CD623460E2}"/>
              </a:ext>
            </a:extLst>
          </p:cNvPr>
          <p:cNvSpPr/>
          <p:nvPr/>
        </p:nvSpPr>
        <p:spPr>
          <a:xfrm>
            <a:off x="7283196" y="1307592"/>
            <a:ext cx="1389888" cy="4956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526C326-F847-D629-1C13-E771A91D94F0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8673084" y="2180844"/>
            <a:ext cx="1074420" cy="1604772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E6E6B53-F58E-C1E6-6A0E-D2EBFC319788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8673084" y="3785616"/>
            <a:ext cx="1074420" cy="1144524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220CA-1800-3632-7C7D-CA88CE7A7625}"/>
              </a:ext>
            </a:extLst>
          </p:cNvPr>
          <p:cNvSpPr/>
          <p:nvPr/>
        </p:nvSpPr>
        <p:spPr>
          <a:xfrm>
            <a:off x="5129784" y="1307592"/>
            <a:ext cx="1984248" cy="4956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E28D4-F52E-E2C5-EEE0-C6E66006A77F}"/>
              </a:ext>
            </a:extLst>
          </p:cNvPr>
          <p:cNvSpPr txBox="1"/>
          <p:nvPr/>
        </p:nvSpPr>
        <p:spPr>
          <a:xfrm>
            <a:off x="5193792" y="941832"/>
            <a:ext cx="180441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61048E-7B9A-DB2D-0144-C71BB6322BE4}"/>
              </a:ext>
            </a:extLst>
          </p:cNvPr>
          <p:cNvSpPr/>
          <p:nvPr/>
        </p:nvSpPr>
        <p:spPr>
          <a:xfrm>
            <a:off x="5413248" y="1929384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77CFC-03B5-A6A5-33C1-D1D8D62AAB40}"/>
              </a:ext>
            </a:extLst>
          </p:cNvPr>
          <p:cNvSpPr/>
          <p:nvPr/>
        </p:nvSpPr>
        <p:spPr>
          <a:xfrm>
            <a:off x="5413248" y="2913888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F5E01-5336-8F52-843F-80BB9D8F331D}"/>
              </a:ext>
            </a:extLst>
          </p:cNvPr>
          <p:cNvSpPr/>
          <p:nvPr/>
        </p:nvSpPr>
        <p:spPr>
          <a:xfrm>
            <a:off x="5390388" y="3846576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86149-FAAB-6DC1-8EB0-F81CF8530243}"/>
              </a:ext>
            </a:extLst>
          </p:cNvPr>
          <p:cNvSpPr/>
          <p:nvPr/>
        </p:nvSpPr>
        <p:spPr>
          <a:xfrm>
            <a:off x="5413248" y="4702540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0ADFAB-015B-E289-9770-04E5050386B1}"/>
              </a:ext>
            </a:extLst>
          </p:cNvPr>
          <p:cNvSpPr/>
          <p:nvPr/>
        </p:nvSpPr>
        <p:spPr>
          <a:xfrm>
            <a:off x="3854196" y="1725168"/>
            <a:ext cx="1175766" cy="36880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HTTP</a:t>
            </a:r>
          </a:p>
          <a:p>
            <a:pPr algn="ctr"/>
            <a:r>
              <a:rPr lang="en-US" sz="1600" b="1" dirty="0" err="1"/>
              <a:t>EndPoints</a:t>
            </a:r>
            <a:endParaRPr lang="en-US" sz="1600" b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2F7614-C758-99D0-B003-508D4840AA26}"/>
              </a:ext>
            </a:extLst>
          </p:cNvPr>
          <p:cNvSpPr/>
          <p:nvPr/>
        </p:nvSpPr>
        <p:spPr>
          <a:xfrm>
            <a:off x="182880" y="266962"/>
            <a:ext cx="2057400" cy="137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Server-Hosted Client App</a:t>
            </a:r>
          </a:p>
          <a:p>
            <a:pPr algn="ctr"/>
            <a:r>
              <a:rPr lang="en-US" b="1" dirty="0"/>
              <a:t>JSP / Spring Boot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AC520D-1459-3DDC-231A-1A1696505330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2240280" y="956441"/>
            <a:ext cx="1613916" cy="2612767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2E4E723-844D-C8FB-AE09-968A6F1F18C1}"/>
              </a:ext>
            </a:extLst>
          </p:cNvPr>
          <p:cNvSpPr/>
          <p:nvPr/>
        </p:nvSpPr>
        <p:spPr>
          <a:xfrm>
            <a:off x="192024" y="2586490"/>
            <a:ext cx="2057400" cy="137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 Based Apps</a:t>
            </a:r>
          </a:p>
          <a:p>
            <a:pPr algn="ctr"/>
            <a:r>
              <a:rPr lang="en-US" b="1" dirty="0"/>
              <a:t>Angular / React / Vue / Blazor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A483168-9717-1DE6-B259-D5A851914EED}"/>
              </a:ext>
            </a:extLst>
          </p:cNvPr>
          <p:cNvCxnSpPr>
            <a:stCxn id="24" idx="3"/>
            <a:endCxn id="20" idx="1"/>
          </p:cNvCxnSpPr>
          <p:nvPr/>
        </p:nvCxnSpPr>
        <p:spPr>
          <a:xfrm>
            <a:off x="2249424" y="3275969"/>
            <a:ext cx="1604772" cy="293239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20FB6-38F9-533E-16D0-4131E57DDF52}"/>
              </a:ext>
            </a:extLst>
          </p:cNvPr>
          <p:cNvSpPr/>
          <p:nvPr/>
        </p:nvSpPr>
        <p:spPr>
          <a:xfrm>
            <a:off x="192024" y="4702540"/>
            <a:ext cx="1856232" cy="18719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Native Apps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7397FE6-546A-B6E8-565D-F50F0A45734D}"/>
              </a:ext>
            </a:extLst>
          </p:cNvPr>
          <p:cNvSpPr/>
          <p:nvPr/>
        </p:nvSpPr>
        <p:spPr>
          <a:xfrm>
            <a:off x="2228088" y="4718566"/>
            <a:ext cx="1344549" cy="1753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BackEnd</a:t>
            </a:r>
            <a:r>
              <a:rPr lang="en-US" dirty="0"/>
              <a:t>-For-</a:t>
            </a:r>
            <a:r>
              <a:rPr lang="en-US" dirty="0" err="1"/>
              <a:t>FrontEnd</a:t>
            </a:r>
            <a:r>
              <a:rPr lang="en-US" dirty="0"/>
              <a:t> Services (BFF)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9FEA1E-7755-2B22-5D0E-3E8A7768E148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 flipV="1">
            <a:off x="3572637" y="3569208"/>
            <a:ext cx="281559" cy="2026289"/>
          </a:xfrm>
          <a:prstGeom prst="bentConnector3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C7A00D-5C44-EF2F-186C-46C7C88F3C60}"/>
              </a:ext>
            </a:extLst>
          </p:cNvPr>
          <p:cNvCxnSpPr>
            <a:stCxn id="27" idx="0"/>
            <a:endCxn id="28" idx="0"/>
          </p:cNvCxnSpPr>
          <p:nvPr/>
        </p:nvCxnSpPr>
        <p:spPr>
          <a:xfrm rot="16200000" flipH="1">
            <a:off x="2002238" y="3820442"/>
            <a:ext cx="16026" cy="1780223"/>
          </a:xfrm>
          <a:prstGeom prst="bentConnector3">
            <a:avLst>
              <a:gd name="adj1" fmla="val -1426432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B0AD67-0D08-2CDA-8381-EB4A9B03427A}"/>
              </a:ext>
            </a:extLst>
          </p:cNvPr>
          <p:cNvSpPr txBox="1"/>
          <p:nvPr/>
        </p:nvSpPr>
        <p:spPr>
          <a:xfrm>
            <a:off x="1193958" y="4130040"/>
            <a:ext cx="19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343531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3D9923-FE8E-4193-7DB2-2C8E0F899C8A}"/>
              </a:ext>
            </a:extLst>
          </p:cNvPr>
          <p:cNvSpPr/>
          <p:nvPr/>
        </p:nvSpPr>
        <p:spPr>
          <a:xfrm>
            <a:off x="2624328" y="310896"/>
            <a:ext cx="6163056" cy="6208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36109-1651-C46F-9F61-1C67681C4EC9}"/>
              </a:ext>
            </a:extLst>
          </p:cNvPr>
          <p:cNvSpPr/>
          <p:nvPr/>
        </p:nvSpPr>
        <p:spPr>
          <a:xfrm>
            <a:off x="2880360" y="4736592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Native Platform Object Model</a:t>
            </a:r>
          </a:p>
          <a:p>
            <a:pPr algn="ctr"/>
            <a:r>
              <a:rPr lang="en-US" b="1" dirty="0"/>
              <a:t>Resource Access</a:t>
            </a:r>
          </a:p>
          <a:p>
            <a:pPr algn="ctr"/>
            <a:r>
              <a:rPr lang="en-US" b="1" dirty="0"/>
              <a:t>Storage, Devices and Sensors, Internet, Other Local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B2FCD-88D8-4065-9DE0-ABD9C9477BC5}"/>
              </a:ext>
            </a:extLst>
          </p:cNvPr>
          <p:cNvSpPr/>
          <p:nvPr/>
        </p:nvSpPr>
        <p:spPr>
          <a:xfrm>
            <a:off x="2880360" y="2849880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JS Object Model</a:t>
            </a:r>
          </a:p>
          <a:p>
            <a:pPr algn="ctr"/>
            <a:r>
              <a:rPr lang="en-US" b="1" dirty="0"/>
              <a:t>JSI , Fabric, Turbo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CF511-2D94-2305-B4B0-305D42CA350E}"/>
              </a:ext>
            </a:extLst>
          </p:cNvPr>
          <p:cNvSpPr/>
          <p:nvPr/>
        </p:nvSpPr>
        <p:spPr>
          <a:xfrm>
            <a:off x="2880360" y="557784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Our Application in React Native (JavaScript)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B7327F2-9333-DB31-2539-200B1B2658DC}"/>
              </a:ext>
            </a:extLst>
          </p:cNvPr>
          <p:cNvSpPr/>
          <p:nvPr/>
        </p:nvSpPr>
        <p:spPr>
          <a:xfrm>
            <a:off x="3950208" y="2093976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74B6A5D-712F-F292-DE92-4A330AD62D06}"/>
              </a:ext>
            </a:extLst>
          </p:cNvPr>
          <p:cNvSpPr/>
          <p:nvPr/>
        </p:nvSpPr>
        <p:spPr>
          <a:xfrm>
            <a:off x="3950208" y="4145280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64F1858-180D-7A71-9C39-4C4C8C0CD444}"/>
              </a:ext>
            </a:extLst>
          </p:cNvPr>
          <p:cNvSpPr/>
          <p:nvPr/>
        </p:nvSpPr>
        <p:spPr>
          <a:xfrm rot="10800000">
            <a:off x="7394448" y="2066544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19598DE-6663-EB8D-B93F-202CF43B3F00}"/>
              </a:ext>
            </a:extLst>
          </p:cNvPr>
          <p:cNvSpPr/>
          <p:nvPr/>
        </p:nvSpPr>
        <p:spPr>
          <a:xfrm rot="10800000">
            <a:off x="7394448" y="4117848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39DDD-A305-CE66-4599-893097B61419}"/>
              </a:ext>
            </a:extLst>
          </p:cNvPr>
          <p:cNvSpPr/>
          <p:nvPr/>
        </p:nvSpPr>
        <p:spPr>
          <a:xfrm>
            <a:off x="4407408" y="1987296"/>
            <a:ext cx="2743200" cy="1106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Async</a:t>
            </a:r>
          </a:p>
          <a:p>
            <a:pPr algn="ctr"/>
            <a:r>
              <a:rPr lang="en-US" b="1" dirty="0"/>
              <a:t>Model</a:t>
            </a:r>
          </a:p>
          <a:p>
            <a:pPr algn="ctr"/>
            <a:r>
              <a:rPr lang="en-US" b="1" dirty="0" err="1"/>
              <a:t>w.r.t.</a:t>
            </a:r>
            <a:r>
              <a:rPr lang="en-US" b="1" dirty="0"/>
              <a:t> JS Object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89787-EC14-4CF3-4A8A-9BF477F8CC40}"/>
              </a:ext>
            </a:extLst>
          </p:cNvPr>
          <p:cNvSpPr/>
          <p:nvPr/>
        </p:nvSpPr>
        <p:spPr>
          <a:xfrm>
            <a:off x="4523231" y="4293870"/>
            <a:ext cx="2743200" cy="525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Communication Between</a:t>
            </a:r>
          </a:p>
          <a:p>
            <a:pPr algn="ctr"/>
            <a:r>
              <a:rPr lang="en-US" b="1" dirty="0"/>
              <a:t>Platform Serv and JS OM</a:t>
            </a:r>
          </a:p>
        </p:txBody>
      </p:sp>
    </p:spTree>
    <p:extLst>
      <p:ext uri="{BB962C8B-B14F-4D97-AF65-F5344CB8AC3E}">
        <p14:creationId xmlns:p14="http://schemas.microsoft.com/office/powerpoint/2010/main" val="365530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C31AAF-FCB2-C3C8-999C-72EB1FE8CC4F}"/>
              </a:ext>
            </a:extLst>
          </p:cNvPr>
          <p:cNvSpPr/>
          <p:nvPr/>
        </p:nvSpPr>
        <p:spPr>
          <a:xfrm>
            <a:off x="10140696" y="301752"/>
            <a:ext cx="1883664" cy="643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DAE1F-F42A-2D34-DD15-F68A0142CE8C}"/>
              </a:ext>
            </a:extLst>
          </p:cNvPr>
          <p:cNvSpPr/>
          <p:nvPr/>
        </p:nvSpPr>
        <p:spPr>
          <a:xfrm>
            <a:off x="167640" y="301752"/>
            <a:ext cx="2008632" cy="643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F932589-C367-8E79-4BDE-CFC92821772D}"/>
              </a:ext>
            </a:extLst>
          </p:cNvPr>
          <p:cNvSpPr/>
          <p:nvPr/>
        </p:nvSpPr>
        <p:spPr>
          <a:xfrm>
            <a:off x="2176272" y="374904"/>
            <a:ext cx="7964424" cy="694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207E0-DDEA-9567-ED79-CE3A5153FDA9}"/>
              </a:ext>
            </a:extLst>
          </p:cNvPr>
          <p:cNvSpPr txBox="1"/>
          <p:nvPr/>
        </p:nvSpPr>
        <p:spPr>
          <a:xfrm>
            <a:off x="10140696" y="868680"/>
            <a:ext cx="1883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rgbClr val="FFFF00"/>
                  </a:solidFill>
                </a:ln>
              </a:rPr>
              <a:t>2. Accept The Request and Generate Acknowledgement</a:t>
            </a:r>
          </a:p>
          <a:p>
            <a:endParaRPr lang="en-US" sz="1600" dirty="0">
              <a:ln>
                <a:solidFill>
                  <a:srgbClr val="FFFF00"/>
                </a:solidFill>
              </a:ln>
            </a:endParaRPr>
          </a:p>
          <a:p>
            <a:endParaRPr lang="en-US" sz="1600" dirty="0">
              <a:ln>
                <a:solidFill>
                  <a:srgbClr val="FFFF00"/>
                </a:solidFill>
              </a:ln>
            </a:endParaRPr>
          </a:p>
          <a:p>
            <a:r>
              <a:rPr lang="en-US" sz="1600" dirty="0">
                <a:ln>
                  <a:solidFill>
                    <a:srgbClr val="FFFF00"/>
                  </a:solidFill>
                </a:ln>
              </a:rPr>
              <a:t>4. API Start Executing the Request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C333CAE-9EE5-B4B1-D767-1B723FB851B0}"/>
              </a:ext>
            </a:extLst>
          </p:cNvPr>
          <p:cNvSpPr/>
          <p:nvPr/>
        </p:nvSpPr>
        <p:spPr>
          <a:xfrm>
            <a:off x="5138928" y="1234440"/>
            <a:ext cx="5001768" cy="8321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Acknowledgement aka Promise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2C1CB0-1EC9-2DAC-454D-D9776949E34E}"/>
              </a:ext>
            </a:extLst>
          </p:cNvPr>
          <p:cNvCxnSpPr>
            <a:endCxn id="6" idx="1"/>
          </p:cNvCxnSpPr>
          <p:nvPr/>
        </p:nvCxnSpPr>
        <p:spPr>
          <a:xfrm flipV="1">
            <a:off x="2176272" y="1650492"/>
            <a:ext cx="2962656" cy="1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932954-5F3E-F7E7-CF93-52B45B0F1403}"/>
              </a:ext>
            </a:extLst>
          </p:cNvPr>
          <p:cNvSpPr txBox="1"/>
          <p:nvPr/>
        </p:nvSpPr>
        <p:spPr>
          <a:xfrm>
            <a:off x="2404872" y="136245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Client Subscribe to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9F479-62D0-E4BF-7935-BF9C68430BDD}"/>
              </a:ext>
            </a:extLst>
          </p:cNvPr>
          <p:cNvSpPr txBox="1"/>
          <p:nvPr/>
        </p:nvSpPr>
        <p:spPr>
          <a:xfrm>
            <a:off x="167640" y="1313843"/>
            <a:ext cx="200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6. Client Continue Its Execution w/o waiting for the Response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542CA-4EA8-2C9A-1CC7-F933497F323D}"/>
              </a:ext>
            </a:extLst>
          </p:cNvPr>
          <p:cNvSpPr txBox="1"/>
          <p:nvPr/>
        </p:nvSpPr>
        <p:spPr>
          <a:xfrm>
            <a:off x="10250424" y="3886200"/>
            <a:ext cx="186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8. The Service is Ready with Response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D94D0C5-0D69-DAE4-445F-DC77E6E549EB}"/>
              </a:ext>
            </a:extLst>
          </p:cNvPr>
          <p:cNvCxnSpPr>
            <a:stCxn id="11" idx="1"/>
            <a:endCxn id="6" idx="2"/>
          </p:cNvCxnSpPr>
          <p:nvPr/>
        </p:nvCxnSpPr>
        <p:spPr>
          <a:xfrm rot="10800000">
            <a:off x="5554980" y="2066545"/>
            <a:ext cx="4695444" cy="228132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EE96DBA-1533-7F80-0751-6804EC32E97F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16200000" flipH="1">
            <a:off x="6704838" y="84582"/>
            <a:ext cx="2286000" cy="4585716"/>
          </a:xfrm>
          <a:prstGeom prst="bentConnector4">
            <a:avLst>
              <a:gd name="adj1" fmla="val -50800"/>
              <a:gd name="adj2" fmla="val -1405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53EC36-3A26-B082-D706-A33554C14D7C}"/>
              </a:ext>
            </a:extLst>
          </p:cNvPr>
          <p:cNvSpPr txBox="1"/>
          <p:nvPr/>
        </p:nvSpPr>
        <p:spPr>
          <a:xfrm>
            <a:off x="6327648" y="2688336"/>
            <a:ext cx="308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The Promise is waiting for the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7782C-C2AD-8A2A-2074-091D33962422}"/>
              </a:ext>
            </a:extLst>
          </p:cNvPr>
          <p:cNvSpPr txBox="1"/>
          <p:nvPr/>
        </p:nvSpPr>
        <p:spPr>
          <a:xfrm>
            <a:off x="5824728" y="4480560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The Service Deliver the response to Promise Object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346986-DD36-52FA-7D6B-F9DD7E5D02A1}"/>
              </a:ext>
            </a:extLst>
          </p:cNvPr>
          <p:cNvSpPr/>
          <p:nvPr/>
        </p:nvSpPr>
        <p:spPr>
          <a:xfrm>
            <a:off x="3291840" y="4347866"/>
            <a:ext cx="2048256" cy="973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Either Success (Resolve) Or Fail (Rejected)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1DC6C05-EC6B-853E-423A-CAB796B78B6F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4658921" y="3543247"/>
            <a:ext cx="461666" cy="11475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1AEB735-31D5-4357-750B-33DD07CEB1B1}"/>
              </a:ext>
            </a:extLst>
          </p:cNvPr>
          <p:cNvCxnSpPr>
            <a:stCxn id="9" idx="2"/>
            <a:endCxn id="19" idx="1"/>
          </p:cNvCxnSpPr>
          <p:nvPr/>
        </p:nvCxnSpPr>
        <p:spPr>
          <a:xfrm rot="5400000">
            <a:off x="2063981" y="3236646"/>
            <a:ext cx="2826050" cy="370332"/>
          </a:xfrm>
          <a:prstGeom prst="bentConnector4">
            <a:avLst>
              <a:gd name="adj1" fmla="val 41384"/>
              <a:gd name="adj2" fmla="val 16172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0C7151-780A-0566-7FCD-30312AAE8F53}"/>
              </a:ext>
            </a:extLst>
          </p:cNvPr>
          <p:cNvSpPr txBox="1"/>
          <p:nvPr/>
        </p:nvSpPr>
        <p:spPr>
          <a:xfrm>
            <a:off x="2660904" y="2510134"/>
            <a:ext cx="177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Client uses its Subscription to Read Data from Promise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79BE021-84EB-749E-9392-80DF10EF161B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1636776" y="3110299"/>
            <a:ext cx="1024128" cy="1681156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2D761C-71BB-4E9E-4BD2-D5C39359FA16}"/>
              </a:ext>
            </a:extLst>
          </p:cNvPr>
          <p:cNvSpPr txBox="1"/>
          <p:nvPr/>
        </p:nvSpPr>
        <p:spPr>
          <a:xfrm>
            <a:off x="393192" y="4849214"/>
            <a:ext cx="178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11. Client Has the Data (Success / Fail)</a:t>
            </a:r>
          </a:p>
        </p:txBody>
      </p:sp>
    </p:spTree>
    <p:extLst>
      <p:ext uri="{BB962C8B-B14F-4D97-AF65-F5344CB8AC3E}">
        <p14:creationId xmlns:p14="http://schemas.microsoft.com/office/powerpoint/2010/main" val="316236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207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28</cp:revision>
  <dcterms:created xsi:type="dcterms:W3CDTF">2023-12-04T09:04:55Z</dcterms:created>
  <dcterms:modified xsi:type="dcterms:W3CDTF">2023-12-04T10:11:29Z</dcterms:modified>
</cp:coreProperties>
</file>