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3"/>
    <p:restoredTop sz="96327"/>
  </p:normalViewPr>
  <p:slideViewPr>
    <p:cSldViewPr snapToGrid="0">
      <p:cViewPr varScale="1">
        <p:scale>
          <a:sx n="140" d="100"/>
          <a:sy n="140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322D-A557-4ABD-3314-E37E633D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A323E-DACC-F6C0-BD64-3FE49E4C0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AA76-4440-32C0-EE21-25D62D83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B7BD-5794-6142-9A0D-6C65A16E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9B49-31A4-7D8E-936A-D3D644A3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9670-3DCF-A1AF-46DB-94102519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A22A4-6BAB-3721-0735-C01526D8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510A-1E96-47D0-B826-6872299B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E6127-0129-E556-008F-3AAC912F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B8C6-DBAD-DA33-9395-1C8FC56E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E4292-4963-B467-80AE-5B7D15C6C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067D8-9574-985B-A3BB-3B524633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149E-1545-D1B8-FCF7-6B5AB85C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707C-41CE-6403-3B51-E80F9B0F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FA55-877E-A48A-E5B8-C132308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618A-6881-6CD4-FB73-A4AD61B9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04C9-E02C-B0C7-BA36-E831F6FC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714B-9441-F865-D612-EF1D931B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EDB4-BAF9-D6EE-1A4A-55A1A906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4BA2-A96B-9C3E-76AB-D8BD486D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97D2-3AF4-2628-C9FA-A5A513DB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7644-EBC9-5A93-9F23-FE614A52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66FA-EAC4-B0E3-875A-62BD110E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1831-B64C-EC4B-59DC-C68E9F21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C4C3-88A1-3DBC-96ED-A9371882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227D-ABB4-520B-5070-5F330A3F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2B0E-1C83-C5FD-5143-F07BD4115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1B3FA-EA77-7526-29B3-886C3F8F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9607C-DF7E-DE59-C01B-424FF0DB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03A5-84FE-D42B-ED49-8F76CD8D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B321-B8F2-F330-B75B-9FCB9BE5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EB1B-1976-D5A7-064A-065A0631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8FF8-10EB-470C-9C78-F886D93F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F6C74-5065-914E-5799-EE032A61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E709-9868-7798-3134-202389A3A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30D0A-6E7B-DDE1-FE2A-0A2DEF339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3404E-6744-07A9-ED53-81DE4563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F55CB-2617-1089-899D-5B89365E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125FA-9F0F-1906-75C1-127C16FA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FF47-731E-E9E5-FEAA-FA1374EA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01C5B-8113-A4A0-71E1-395D1CF1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346F4-0FA4-73B8-038A-98743F44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D04D2-CC32-4F35-A2E1-42334F37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17309-ABC3-0D3D-DFC8-17E2E63E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26B2-A981-56C2-4160-26EEA532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D5FEB-2D69-9FE6-9226-A2EA2207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97FB-B62B-BB70-3CD8-00FA4CB1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1282-90B2-7536-E3C7-FBC31690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DF52A-FC6A-13D0-294A-504343D1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6FB74-3453-44B0-62CD-4A471F87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FE2C-1C9D-37E4-5C52-7CB84C0F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703F-D606-ED06-6C8C-62AEC17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A662-1197-E8A0-5D9C-0BF09763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3AB13-372E-0547-CBE3-2D792368E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BEA14-251D-FE44-0871-1CCF10342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E5C0-A3C7-B6F4-095A-E502A9F2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42A1-13F5-4B89-03C3-574E0EC5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9D0C1-8B1C-0292-2F21-B1F24C12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4CA8-9173-E554-64E0-F937DE9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2A92-CDF1-BD4C-A3AE-1AECDD53E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66AB-5219-3537-E24B-E5B5DEE1C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D7C4-FF2E-3E88-1B2B-44786FE76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057A-E2A8-CEB5-1BF0-03E9DE44F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B8C4EB49-D144-E2E6-5F1E-ED5C270E5D0E}"/>
              </a:ext>
            </a:extLst>
          </p:cNvPr>
          <p:cNvSpPr/>
          <p:nvPr/>
        </p:nvSpPr>
        <p:spPr>
          <a:xfrm>
            <a:off x="9747504" y="1307592"/>
            <a:ext cx="1901952" cy="174650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31D0585-9B3E-63E3-EA9C-1449AB63F64A}"/>
              </a:ext>
            </a:extLst>
          </p:cNvPr>
          <p:cNvSpPr/>
          <p:nvPr/>
        </p:nvSpPr>
        <p:spPr>
          <a:xfrm>
            <a:off x="9747504" y="4056888"/>
            <a:ext cx="1901952" cy="174650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AFB49-8038-B02B-8769-DD63D65E2163}"/>
              </a:ext>
            </a:extLst>
          </p:cNvPr>
          <p:cNvSpPr/>
          <p:nvPr/>
        </p:nvSpPr>
        <p:spPr>
          <a:xfrm>
            <a:off x="4142232" y="0"/>
            <a:ext cx="21945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4E717-AAF5-8D99-D197-30466B0BBB09}"/>
              </a:ext>
            </a:extLst>
          </p:cNvPr>
          <p:cNvSpPr/>
          <p:nvPr/>
        </p:nvSpPr>
        <p:spPr>
          <a:xfrm>
            <a:off x="8958072" y="0"/>
            <a:ext cx="21945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1DC5C-09DF-0AB0-DB4D-E1E96EFAC447}"/>
              </a:ext>
            </a:extLst>
          </p:cNvPr>
          <p:cNvSpPr txBox="1"/>
          <p:nvPr/>
        </p:nvSpPr>
        <p:spPr>
          <a:xfrm>
            <a:off x="4462272" y="82296"/>
            <a:ext cx="431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2F99A-B815-206E-BF94-D6CD623460E2}"/>
              </a:ext>
            </a:extLst>
          </p:cNvPr>
          <p:cNvSpPr/>
          <p:nvPr/>
        </p:nvSpPr>
        <p:spPr>
          <a:xfrm>
            <a:off x="7283196" y="1307592"/>
            <a:ext cx="1389888" cy="4956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526C326-F847-D629-1C13-E771A91D94F0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8673084" y="2180844"/>
            <a:ext cx="1074420" cy="1604772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E6E6B53-F58E-C1E6-6A0E-D2EBFC319788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8673084" y="3785616"/>
            <a:ext cx="1074420" cy="1144524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220CA-1800-3632-7C7D-CA88CE7A7625}"/>
              </a:ext>
            </a:extLst>
          </p:cNvPr>
          <p:cNvSpPr/>
          <p:nvPr/>
        </p:nvSpPr>
        <p:spPr>
          <a:xfrm>
            <a:off x="5129784" y="1307592"/>
            <a:ext cx="1984248" cy="4956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E28D4-F52E-E2C5-EEE0-C6E66006A77F}"/>
              </a:ext>
            </a:extLst>
          </p:cNvPr>
          <p:cNvSpPr txBox="1"/>
          <p:nvPr/>
        </p:nvSpPr>
        <p:spPr>
          <a:xfrm>
            <a:off x="5193792" y="941832"/>
            <a:ext cx="180441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61048E-7B9A-DB2D-0144-C71BB6322BE4}"/>
              </a:ext>
            </a:extLst>
          </p:cNvPr>
          <p:cNvSpPr/>
          <p:nvPr/>
        </p:nvSpPr>
        <p:spPr>
          <a:xfrm>
            <a:off x="5413248" y="1929384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77CFC-03B5-A6A5-33C1-D1D8D62AAB40}"/>
              </a:ext>
            </a:extLst>
          </p:cNvPr>
          <p:cNvSpPr/>
          <p:nvPr/>
        </p:nvSpPr>
        <p:spPr>
          <a:xfrm>
            <a:off x="5413248" y="2913888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F5E01-5336-8F52-843F-80BB9D8F331D}"/>
              </a:ext>
            </a:extLst>
          </p:cNvPr>
          <p:cNvSpPr/>
          <p:nvPr/>
        </p:nvSpPr>
        <p:spPr>
          <a:xfrm>
            <a:off x="5390388" y="3846576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86149-FAAB-6DC1-8EB0-F81CF8530243}"/>
              </a:ext>
            </a:extLst>
          </p:cNvPr>
          <p:cNvSpPr/>
          <p:nvPr/>
        </p:nvSpPr>
        <p:spPr>
          <a:xfrm>
            <a:off x="5413248" y="4702540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0ADFAB-015B-E289-9770-04E5050386B1}"/>
              </a:ext>
            </a:extLst>
          </p:cNvPr>
          <p:cNvSpPr/>
          <p:nvPr/>
        </p:nvSpPr>
        <p:spPr>
          <a:xfrm>
            <a:off x="3854196" y="1725168"/>
            <a:ext cx="1175766" cy="36880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HTTP</a:t>
            </a:r>
          </a:p>
          <a:p>
            <a:pPr algn="ctr"/>
            <a:r>
              <a:rPr lang="en-US" sz="1600" b="1" dirty="0" err="1"/>
              <a:t>EndPoints</a:t>
            </a:r>
            <a:endParaRPr lang="en-US" sz="1600" b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2F7614-C758-99D0-B003-508D4840AA26}"/>
              </a:ext>
            </a:extLst>
          </p:cNvPr>
          <p:cNvSpPr/>
          <p:nvPr/>
        </p:nvSpPr>
        <p:spPr>
          <a:xfrm>
            <a:off x="182880" y="266962"/>
            <a:ext cx="2057400" cy="137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Server-Hosted Client App</a:t>
            </a:r>
          </a:p>
          <a:p>
            <a:pPr algn="ctr"/>
            <a:r>
              <a:rPr lang="en-US" b="1" dirty="0"/>
              <a:t>JSP / Spring Boot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AC520D-1459-3DDC-231A-1A1696505330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2240280" y="956441"/>
            <a:ext cx="1613916" cy="2612767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2E4E723-844D-C8FB-AE09-968A6F1F18C1}"/>
              </a:ext>
            </a:extLst>
          </p:cNvPr>
          <p:cNvSpPr/>
          <p:nvPr/>
        </p:nvSpPr>
        <p:spPr>
          <a:xfrm>
            <a:off x="192024" y="2586490"/>
            <a:ext cx="2057400" cy="137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 Based Apps</a:t>
            </a:r>
          </a:p>
          <a:p>
            <a:pPr algn="ctr"/>
            <a:r>
              <a:rPr lang="en-US" b="1" dirty="0"/>
              <a:t>Angular / React / Vue / Blazor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A483168-9717-1DE6-B259-D5A851914EED}"/>
              </a:ext>
            </a:extLst>
          </p:cNvPr>
          <p:cNvCxnSpPr>
            <a:stCxn id="24" idx="3"/>
            <a:endCxn id="20" idx="1"/>
          </p:cNvCxnSpPr>
          <p:nvPr/>
        </p:nvCxnSpPr>
        <p:spPr>
          <a:xfrm>
            <a:off x="2249424" y="3275969"/>
            <a:ext cx="1604772" cy="293239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20FB6-38F9-533E-16D0-4131E57DDF52}"/>
              </a:ext>
            </a:extLst>
          </p:cNvPr>
          <p:cNvSpPr/>
          <p:nvPr/>
        </p:nvSpPr>
        <p:spPr>
          <a:xfrm>
            <a:off x="192024" y="4702540"/>
            <a:ext cx="1856232" cy="18719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Native Apps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7397FE6-546A-B6E8-565D-F50F0A45734D}"/>
              </a:ext>
            </a:extLst>
          </p:cNvPr>
          <p:cNvSpPr/>
          <p:nvPr/>
        </p:nvSpPr>
        <p:spPr>
          <a:xfrm>
            <a:off x="2228088" y="4718566"/>
            <a:ext cx="1344549" cy="1753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BackEnd</a:t>
            </a:r>
            <a:r>
              <a:rPr lang="en-US" dirty="0"/>
              <a:t>-For-</a:t>
            </a:r>
            <a:r>
              <a:rPr lang="en-US" dirty="0" err="1"/>
              <a:t>FrontEnd</a:t>
            </a:r>
            <a:r>
              <a:rPr lang="en-US" dirty="0"/>
              <a:t> Services (BFF)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9FEA1E-7755-2B22-5D0E-3E8A7768E148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 flipV="1">
            <a:off x="3572637" y="3569208"/>
            <a:ext cx="281559" cy="2026289"/>
          </a:xfrm>
          <a:prstGeom prst="bentConnector3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C7A00D-5C44-EF2F-186C-46C7C88F3C60}"/>
              </a:ext>
            </a:extLst>
          </p:cNvPr>
          <p:cNvCxnSpPr>
            <a:stCxn id="27" idx="0"/>
            <a:endCxn id="28" idx="0"/>
          </p:cNvCxnSpPr>
          <p:nvPr/>
        </p:nvCxnSpPr>
        <p:spPr>
          <a:xfrm rot="16200000" flipH="1">
            <a:off x="2002238" y="3820442"/>
            <a:ext cx="16026" cy="1780223"/>
          </a:xfrm>
          <a:prstGeom prst="bentConnector3">
            <a:avLst>
              <a:gd name="adj1" fmla="val -1426432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B0AD67-0D08-2CDA-8381-EB4A9B03427A}"/>
              </a:ext>
            </a:extLst>
          </p:cNvPr>
          <p:cNvSpPr txBox="1"/>
          <p:nvPr/>
        </p:nvSpPr>
        <p:spPr>
          <a:xfrm>
            <a:off x="1193958" y="4130040"/>
            <a:ext cx="19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343531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639B61-2764-5618-62D5-FCB2B72ED4E6}"/>
              </a:ext>
            </a:extLst>
          </p:cNvPr>
          <p:cNvSpPr/>
          <p:nvPr/>
        </p:nvSpPr>
        <p:spPr>
          <a:xfrm>
            <a:off x="374904" y="1207008"/>
            <a:ext cx="1764792" cy="1389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17776A-7688-494E-AFFA-2E7EC38CC094}"/>
              </a:ext>
            </a:extLst>
          </p:cNvPr>
          <p:cNvSpPr/>
          <p:nvPr/>
        </p:nvSpPr>
        <p:spPr>
          <a:xfrm>
            <a:off x="5620512" y="399288"/>
            <a:ext cx="1764792" cy="1389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Input Action Creator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8F257444-7F30-1CBF-C3DB-9BA5581149B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3382518" y="-1030986"/>
            <a:ext cx="112776" cy="4363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4730EB2-8B2E-CBE1-13B9-938DDD470EC8}"/>
              </a:ext>
            </a:extLst>
          </p:cNvPr>
          <p:cNvSpPr/>
          <p:nvPr/>
        </p:nvSpPr>
        <p:spPr>
          <a:xfrm>
            <a:off x="5635752" y="2471928"/>
            <a:ext cx="1764792" cy="1389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Output Action With Data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3B8705A-4DDE-A110-B6C3-0E08B0BB6462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6518148" y="1094232"/>
            <a:ext cx="867156" cy="1377696"/>
          </a:xfrm>
          <a:prstGeom prst="bentConnector4">
            <a:avLst>
              <a:gd name="adj1" fmla="val -26362"/>
              <a:gd name="adj2" fmla="val 7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B05CBF4-7470-8911-D3AE-DE449D00FC99}"/>
              </a:ext>
            </a:extLst>
          </p:cNvPr>
          <p:cNvSpPr/>
          <p:nvPr/>
        </p:nvSpPr>
        <p:spPr>
          <a:xfrm>
            <a:off x="3300984" y="3758184"/>
            <a:ext cx="1920240" cy="228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83BD3CB-7E38-C6F1-15E8-A28B5073DC53}"/>
              </a:ext>
            </a:extLst>
          </p:cNvPr>
          <p:cNvCxnSpPr>
            <a:stCxn id="10" idx="0"/>
            <a:endCxn id="6" idx="1"/>
          </p:cNvCxnSpPr>
          <p:nvPr/>
        </p:nvCxnSpPr>
        <p:spPr>
          <a:xfrm rot="5400000" flipH="1" flipV="1">
            <a:off x="4652772" y="2775204"/>
            <a:ext cx="591312" cy="1374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D6C179F-2421-12DB-9C40-B21DC12F81BD}"/>
              </a:ext>
            </a:extLst>
          </p:cNvPr>
          <p:cNvCxnSpPr>
            <a:stCxn id="6" idx="2"/>
            <a:endCxn id="10" idx="3"/>
          </p:cNvCxnSpPr>
          <p:nvPr/>
        </p:nvCxnSpPr>
        <p:spPr>
          <a:xfrm rot="5400000">
            <a:off x="5350002" y="3733038"/>
            <a:ext cx="1039368" cy="1296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>
            <a:extLst>
              <a:ext uri="{FF2B5EF4-FFF2-40B4-BE49-F238E27FC236}">
                <a16:creationId xmlns:a16="http://schemas.microsoft.com/office/drawing/2014/main" id="{59BB2488-F8F3-5AEE-D961-AAA4335EA7E2}"/>
              </a:ext>
            </a:extLst>
          </p:cNvPr>
          <p:cNvSpPr/>
          <p:nvPr/>
        </p:nvSpPr>
        <p:spPr>
          <a:xfrm>
            <a:off x="1746504" y="4485132"/>
            <a:ext cx="1139952" cy="84582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F6983FB-0659-69CC-C902-9C30278BE485}"/>
              </a:ext>
            </a:extLst>
          </p:cNvPr>
          <p:cNvCxnSpPr>
            <a:stCxn id="10" idx="1"/>
            <a:endCxn id="15" idx="3"/>
          </p:cNvCxnSpPr>
          <p:nvPr/>
        </p:nvCxnSpPr>
        <p:spPr>
          <a:xfrm rot="10800000" flipV="1">
            <a:off x="2316480" y="4901184"/>
            <a:ext cx="984504" cy="429768"/>
          </a:xfrm>
          <a:prstGeom prst="bentConnector4">
            <a:avLst>
              <a:gd name="adj1" fmla="val 21053"/>
              <a:gd name="adj2" fmla="val 319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0A10E5-1031-C086-C102-3717F9E8CE2D}"/>
              </a:ext>
            </a:extLst>
          </p:cNvPr>
          <p:cNvSpPr/>
          <p:nvPr/>
        </p:nvSpPr>
        <p:spPr>
          <a:xfrm>
            <a:off x="211836" y="2871217"/>
            <a:ext cx="1764792" cy="1389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9C129D3-28D5-DEA1-F1E7-EFD6A6E93DB5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2139696" y="1901952"/>
            <a:ext cx="176784" cy="25831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B45533F-3CCB-BC04-2C39-5E15C97884C8}"/>
              </a:ext>
            </a:extLst>
          </p:cNvPr>
          <p:cNvCxnSpPr>
            <a:stCxn id="18" idx="2"/>
            <a:endCxn id="15" idx="2"/>
          </p:cNvCxnSpPr>
          <p:nvPr/>
        </p:nvCxnSpPr>
        <p:spPr>
          <a:xfrm rot="16200000" flipH="1">
            <a:off x="1096900" y="4258437"/>
            <a:ext cx="646937" cy="6522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2BC722-06BA-412C-E688-8164F5C43328}"/>
              </a:ext>
            </a:extLst>
          </p:cNvPr>
          <p:cNvSpPr txBox="1"/>
          <p:nvPr/>
        </p:nvSpPr>
        <p:spPr>
          <a:xfrm>
            <a:off x="2431541" y="633603"/>
            <a:ext cx="237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Dispatch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80B61-1006-ECD2-BB3F-46413D4364E5}"/>
              </a:ext>
            </a:extLst>
          </p:cNvPr>
          <p:cNvSpPr txBox="1"/>
          <p:nvPr/>
        </p:nvSpPr>
        <p:spPr>
          <a:xfrm>
            <a:off x="6096000" y="1817847"/>
            <a:ext cx="237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Output Action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13DA59-B32D-D8D2-F0CC-81450FB2EF66}"/>
              </a:ext>
            </a:extLst>
          </p:cNvPr>
          <p:cNvSpPr txBox="1"/>
          <p:nvPr/>
        </p:nvSpPr>
        <p:spPr>
          <a:xfrm>
            <a:off x="3765423" y="2673335"/>
            <a:ext cx="237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Listen to 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384875-FBD6-78FB-A986-43D1502A9A16}"/>
              </a:ext>
            </a:extLst>
          </p:cNvPr>
          <p:cNvSpPr txBox="1"/>
          <p:nvPr/>
        </p:nvSpPr>
        <p:spPr>
          <a:xfrm>
            <a:off x="5454015" y="4480277"/>
            <a:ext cx="237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Read Data from 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9D8F42-4A58-3A89-767D-AC15FEEF1873}"/>
              </a:ext>
            </a:extLst>
          </p:cNvPr>
          <p:cNvSpPr txBox="1"/>
          <p:nvPr/>
        </p:nvSpPr>
        <p:spPr>
          <a:xfrm>
            <a:off x="1885949" y="6341364"/>
            <a:ext cx="237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Update State in Store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420574-D86C-E165-2DA0-57B719B7706B}"/>
              </a:ext>
            </a:extLst>
          </p:cNvPr>
          <p:cNvSpPr txBox="1"/>
          <p:nvPr/>
        </p:nvSpPr>
        <p:spPr>
          <a:xfrm>
            <a:off x="1853375" y="2589276"/>
            <a:ext cx="137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8.Store</a:t>
            </a:r>
          </a:p>
          <a:p>
            <a:r>
              <a:rPr lang="en-US" dirty="0"/>
              <a:t>Subscription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0C0055-772D-CD64-39D0-D6CFA581E0C7}"/>
              </a:ext>
            </a:extLst>
          </p:cNvPr>
          <p:cNvSpPr txBox="1"/>
          <p:nvPr/>
        </p:nvSpPr>
        <p:spPr>
          <a:xfrm>
            <a:off x="312229" y="4592193"/>
            <a:ext cx="1374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Store</a:t>
            </a:r>
          </a:p>
          <a:p>
            <a:r>
              <a:rPr lang="en-US" dirty="0"/>
              <a:t>Subscription</a:t>
            </a:r>
          </a:p>
          <a:p>
            <a:endParaRPr lang="en-US" dirty="0"/>
          </a:p>
          <a:p>
            <a:r>
              <a:rPr lang="en-US" dirty="0"/>
              <a:t>To Notify data back to Component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ACE8587-1AA9-0328-70CE-33520770CA69}"/>
              </a:ext>
            </a:extLst>
          </p:cNvPr>
          <p:cNvSpPr/>
          <p:nvPr/>
        </p:nvSpPr>
        <p:spPr>
          <a:xfrm>
            <a:off x="9025128" y="1783080"/>
            <a:ext cx="1883664" cy="11293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Service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792AF7C-9C34-9E69-B0CF-81E95B32A329}"/>
              </a:ext>
            </a:extLst>
          </p:cNvPr>
          <p:cNvCxnSpPr>
            <a:stCxn id="3" idx="0"/>
            <a:endCxn id="30" idx="0"/>
          </p:cNvCxnSpPr>
          <p:nvPr/>
        </p:nvCxnSpPr>
        <p:spPr>
          <a:xfrm rot="16200000" flipH="1">
            <a:off x="7543038" y="-640842"/>
            <a:ext cx="1383792" cy="3464052"/>
          </a:xfrm>
          <a:prstGeom prst="bentConnector3">
            <a:avLst>
              <a:gd name="adj1" fmla="val -1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DC7DB2-6FCF-3C1D-ECA4-A4340063D874}"/>
              </a:ext>
            </a:extLst>
          </p:cNvPr>
          <p:cNvSpPr txBox="1"/>
          <p:nvPr/>
        </p:nvSpPr>
        <p:spPr>
          <a:xfrm>
            <a:off x="9412224" y="653719"/>
            <a:ext cx="137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2.a. Async Call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EAF50C5-D728-2090-0D5E-801BD069F59E}"/>
              </a:ext>
            </a:extLst>
          </p:cNvPr>
          <p:cNvSpPr/>
          <p:nvPr/>
        </p:nvSpPr>
        <p:spPr>
          <a:xfrm>
            <a:off x="8199120" y="3666744"/>
            <a:ext cx="2225040" cy="15361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 the Async State of Execution and then dispatch Output Action with Data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D8945C1-D991-F221-391F-B1D2D1C32000}"/>
              </a:ext>
            </a:extLst>
          </p:cNvPr>
          <p:cNvCxnSpPr>
            <a:stCxn id="34" idx="1"/>
            <a:endCxn id="6" idx="3"/>
          </p:cNvCxnSpPr>
          <p:nvPr/>
        </p:nvCxnSpPr>
        <p:spPr>
          <a:xfrm rot="10800000">
            <a:off x="7400544" y="3166872"/>
            <a:ext cx="798576" cy="1267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xplosion 1 37">
            <a:extLst>
              <a:ext uri="{FF2B5EF4-FFF2-40B4-BE49-F238E27FC236}">
                <a16:creationId xmlns:a16="http://schemas.microsoft.com/office/drawing/2014/main" id="{5F6CABBD-4937-36B7-58B1-7083FE471180}"/>
              </a:ext>
            </a:extLst>
          </p:cNvPr>
          <p:cNvSpPr/>
          <p:nvPr/>
        </p:nvSpPr>
        <p:spPr>
          <a:xfrm>
            <a:off x="10480548" y="3025217"/>
            <a:ext cx="1484376" cy="1267968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 State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CE427C2A-F4EE-81C4-13AC-9D21537292C2}"/>
              </a:ext>
            </a:extLst>
          </p:cNvPr>
          <p:cNvCxnSpPr>
            <a:stCxn id="30" idx="3"/>
            <a:endCxn id="38" idx="0"/>
          </p:cNvCxnSpPr>
          <p:nvPr/>
        </p:nvCxnSpPr>
        <p:spPr>
          <a:xfrm>
            <a:off x="10908792" y="2347761"/>
            <a:ext cx="569724" cy="677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6BFBF4B-DC63-30B6-4209-30061D92ACF7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10424160" y="4293180"/>
            <a:ext cx="667514" cy="141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ADCA0A-BBDE-9CD4-C9BE-D3AD0CF254C0}"/>
              </a:ext>
            </a:extLst>
          </p:cNvPr>
          <p:cNvSpPr txBox="1"/>
          <p:nvPr/>
        </p:nvSpPr>
        <p:spPr>
          <a:xfrm>
            <a:off x="10757917" y="4664943"/>
            <a:ext cx="1347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2.b.</a:t>
            </a:r>
          </a:p>
          <a:p>
            <a:pPr marL="342900" indent="-342900">
              <a:buAutoNum type="arabicPeriod"/>
            </a:pPr>
            <a:r>
              <a:rPr lang="en-US" dirty="0"/>
              <a:t>Success</a:t>
            </a:r>
          </a:p>
          <a:p>
            <a:pPr marL="342900" indent="-342900">
              <a:buAutoNum type="arabicPeriod"/>
            </a:pPr>
            <a:r>
              <a:rPr lang="en-US" dirty="0"/>
              <a:t>Failed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58C1B5-2CA4-05B9-C722-D0031E826DA2}"/>
              </a:ext>
            </a:extLst>
          </p:cNvPr>
          <p:cNvSpPr txBox="1"/>
          <p:nvPr/>
        </p:nvSpPr>
        <p:spPr>
          <a:xfrm>
            <a:off x="8055864" y="5413248"/>
            <a:ext cx="30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4EAF8F-34F9-1BFC-F8A4-430DBE75B1BC}"/>
              </a:ext>
            </a:extLst>
          </p:cNvPr>
          <p:cNvSpPr txBox="1"/>
          <p:nvPr/>
        </p:nvSpPr>
        <p:spPr>
          <a:xfrm>
            <a:off x="7516368" y="2779776"/>
            <a:ext cx="230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2.c. Provide result to Output Action Creator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A941C5D-1091-1BDC-D327-39A491D49E8D}"/>
              </a:ext>
            </a:extLst>
          </p:cNvPr>
          <p:cNvCxnSpPr>
            <a:stCxn id="34" idx="0"/>
            <a:endCxn id="30" idx="1"/>
          </p:cNvCxnSpPr>
          <p:nvPr/>
        </p:nvCxnSpPr>
        <p:spPr>
          <a:xfrm rot="16200000" flipV="1">
            <a:off x="8508893" y="2863997"/>
            <a:ext cx="1318983" cy="286512"/>
          </a:xfrm>
          <a:prstGeom prst="bentConnector4">
            <a:avLst>
              <a:gd name="adj1" fmla="val 28594"/>
              <a:gd name="adj2" fmla="val -348936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8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E015F8-9446-C61F-F986-6AA0863504AF}"/>
              </a:ext>
            </a:extLst>
          </p:cNvPr>
          <p:cNvSpPr/>
          <p:nvPr/>
        </p:nvSpPr>
        <p:spPr>
          <a:xfrm>
            <a:off x="3538728" y="640080"/>
            <a:ext cx="5614416" cy="1408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Effect</a:t>
            </a:r>
          </a:p>
          <a:p>
            <a:pPr algn="ctr"/>
            <a:r>
              <a:rPr lang="en-US" b="1" dirty="0"/>
              <a:t>Middleware Behavior containing</a:t>
            </a:r>
          </a:p>
          <a:p>
            <a:pPr algn="ctr"/>
            <a:r>
              <a:rPr lang="en-US" b="1" dirty="0"/>
              <a:t>Methods to Handle Async Calls</a:t>
            </a:r>
          </a:p>
          <a:p>
            <a:pPr algn="ctr"/>
            <a:r>
              <a:rPr lang="en-US" b="1" dirty="0"/>
              <a:t>And Organize the Response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60466B-EC98-0EE2-9E5F-3572DE937D58}"/>
              </a:ext>
            </a:extLst>
          </p:cNvPr>
          <p:cNvSpPr/>
          <p:nvPr/>
        </p:nvSpPr>
        <p:spPr>
          <a:xfrm>
            <a:off x="2350008" y="2487168"/>
            <a:ext cx="2002536" cy="7498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, </a:t>
            </a:r>
            <a:r>
              <a:rPr lang="en-US" dirty="0" err="1"/>
              <a:t>takeLatest</a:t>
            </a:r>
            <a:r>
              <a:rPr lang="en-US" dirty="0"/>
              <a:t>, </a:t>
            </a:r>
            <a:r>
              <a:rPr lang="en-US" dirty="0" err="1"/>
              <a:t>takeAll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2BEB3-1D19-4409-E787-F23E11F5F124}"/>
              </a:ext>
            </a:extLst>
          </p:cNvPr>
          <p:cNvSpPr txBox="1"/>
          <p:nvPr/>
        </p:nvSpPr>
        <p:spPr>
          <a:xfrm>
            <a:off x="5321808" y="2487168"/>
            <a:ext cx="38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Operators to Listen various actions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E4075E1-89A6-EC61-C96A-2C0AFF85964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352544" y="2671834"/>
            <a:ext cx="969264" cy="190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5EFFDF-F7C1-02A1-55B6-B0287A3ACBB8}"/>
              </a:ext>
            </a:extLst>
          </p:cNvPr>
          <p:cNvSpPr/>
          <p:nvPr/>
        </p:nvSpPr>
        <p:spPr>
          <a:xfrm>
            <a:off x="2331720" y="3621025"/>
            <a:ext cx="2002536" cy="7498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2CE02-85EB-8256-E667-C0833380FCF6}"/>
              </a:ext>
            </a:extLst>
          </p:cNvPr>
          <p:cNvSpPr txBox="1"/>
          <p:nvPr/>
        </p:nvSpPr>
        <p:spPr>
          <a:xfrm>
            <a:off x="5321808" y="3811263"/>
            <a:ext cx="3831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to initiate Async Request and provide Subscription to it, using a Sequence. Once Async Call is completed its is ready with Result 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A05A6D2-0C73-E164-30AC-E386B4AAA495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4334256" y="3811263"/>
            <a:ext cx="2903220" cy="184666"/>
          </a:xfrm>
          <a:prstGeom prst="bentConnector4">
            <a:avLst>
              <a:gd name="adj1" fmla="val 17008"/>
              <a:gd name="adj2" fmla="val 326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7544A2-3510-F01D-D423-7C37A2FC187A}"/>
              </a:ext>
            </a:extLst>
          </p:cNvPr>
          <p:cNvSpPr/>
          <p:nvPr/>
        </p:nvSpPr>
        <p:spPr>
          <a:xfrm>
            <a:off x="2331720" y="4945120"/>
            <a:ext cx="2002536" cy="7498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832A7-47A9-7F03-1C31-150F0805B9D2}"/>
              </a:ext>
            </a:extLst>
          </p:cNvPr>
          <p:cNvSpPr txBox="1"/>
          <p:nvPr/>
        </p:nvSpPr>
        <p:spPr>
          <a:xfrm>
            <a:off x="4837176" y="5157216"/>
            <a:ext cx="373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Responsible to dispatch an output to the initiator of the Action 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29556B2-3AB0-8514-FE6E-857C6F48CD9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334256" y="5320024"/>
            <a:ext cx="502920" cy="160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2CE40D-3111-B6A0-9A07-3FDE9FCCF216}"/>
              </a:ext>
            </a:extLst>
          </p:cNvPr>
          <p:cNvSpPr/>
          <p:nvPr/>
        </p:nvSpPr>
        <p:spPr>
          <a:xfrm>
            <a:off x="2304288" y="5894311"/>
            <a:ext cx="2002536" cy="7498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346FB-1B15-EAF7-A70E-EA621C16CC93}"/>
              </a:ext>
            </a:extLst>
          </p:cNvPr>
          <p:cNvSpPr txBox="1"/>
          <p:nvPr/>
        </p:nvSpPr>
        <p:spPr>
          <a:xfrm>
            <a:off x="4837176" y="5952744"/>
            <a:ext cx="454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to Initiate all Middleware methods at global level so that all input actions can be monitored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55348B3-4254-586B-B6F6-24866D134FE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306824" y="6269215"/>
            <a:ext cx="530352" cy="145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1C4E5-5536-3D5B-D3E6-9C1F1987AD51}"/>
              </a:ext>
            </a:extLst>
          </p:cNvPr>
          <p:cNvSpPr/>
          <p:nvPr/>
        </p:nvSpPr>
        <p:spPr>
          <a:xfrm>
            <a:off x="192024" y="213881"/>
            <a:ext cx="1773936" cy="59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Thunk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CAF83-D8D6-35B4-E0A9-141E706D6FDD}"/>
              </a:ext>
            </a:extLst>
          </p:cNvPr>
          <p:cNvSpPr/>
          <p:nvPr/>
        </p:nvSpPr>
        <p:spPr>
          <a:xfrm>
            <a:off x="192024" y="1170953"/>
            <a:ext cx="1773936" cy="59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Sagas</a:t>
            </a:r>
          </a:p>
        </p:txBody>
      </p:sp>
    </p:spTree>
    <p:extLst>
      <p:ext uri="{BB962C8B-B14F-4D97-AF65-F5344CB8AC3E}">
        <p14:creationId xmlns:p14="http://schemas.microsoft.com/office/powerpoint/2010/main" val="1232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3D9923-FE8E-4193-7DB2-2C8E0F899C8A}"/>
              </a:ext>
            </a:extLst>
          </p:cNvPr>
          <p:cNvSpPr/>
          <p:nvPr/>
        </p:nvSpPr>
        <p:spPr>
          <a:xfrm>
            <a:off x="2624328" y="310896"/>
            <a:ext cx="6163056" cy="6208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36109-1651-C46F-9F61-1C67681C4EC9}"/>
              </a:ext>
            </a:extLst>
          </p:cNvPr>
          <p:cNvSpPr/>
          <p:nvPr/>
        </p:nvSpPr>
        <p:spPr>
          <a:xfrm>
            <a:off x="2880360" y="4736592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Native Platform Object Model</a:t>
            </a:r>
          </a:p>
          <a:p>
            <a:pPr algn="ctr"/>
            <a:r>
              <a:rPr lang="en-US" b="1" dirty="0"/>
              <a:t>Resource Access</a:t>
            </a:r>
          </a:p>
          <a:p>
            <a:pPr algn="ctr"/>
            <a:r>
              <a:rPr lang="en-US" b="1" dirty="0"/>
              <a:t>Storage, Devices and Sensors, Internet, Other Local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B2FCD-88D8-4065-9DE0-ABD9C9477BC5}"/>
              </a:ext>
            </a:extLst>
          </p:cNvPr>
          <p:cNvSpPr/>
          <p:nvPr/>
        </p:nvSpPr>
        <p:spPr>
          <a:xfrm>
            <a:off x="2880360" y="2849880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JS Object Model</a:t>
            </a:r>
          </a:p>
          <a:p>
            <a:pPr algn="ctr"/>
            <a:r>
              <a:rPr lang="en-US" b="1" dirty="0"/>
              <a:t>JSI , Fabric, Turbo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CF511-2D94-2305-B4B0-305D42CA350E}"/>
              </a:ext>
            </a:extLst>
          </p:cNvPr>
          <p:cNvSpPr/>
          <p:nvPr/>
        </p:nvSpPr>
        <p:spPr>
          <a:xfrm>
            <a:off x="2880360" y="557784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Our Application in React Native (JavaScript)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B7327F2-9333-DB31-2539-200B1B2658DC}"/>
              </a:ext>
            </a:extLst>
          </p:cNvPr>
          <p:cNvSpPr/>
          <p:nvPr/>
        </p:nvSpPr>
        <p:spPr>
          <a:xfrm>
            <a:off x="3950208" y="2093976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74B6A5D-712F-F292-DE92-4A330AD62D06}"/>
              </a:ext>
            </a:extLst>
          </p:cNvPr>
          <p:cNvSpPr/>
          <p:nvPr/>
        </p:nvSpPr>
        <p:spPr>
          <a:xfrm>
            <a:off x="3950208" y="4145280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64F1858-180D-7A71-9C39-4C4C8C0CD444}"/>
              </a:ext>
            </a:extLst>
          </p:cNvPr>
          <p:cNvSpPr/>
          <p:nvPr/>
        </p:nvSpPr>
        <p:spPr>
          <a:xfrm rot="10800000">
            <a:off x="7394448" y="2066544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19598DE-6663-EB8D-B93F-202CF43B3F00}"/>
              </a:ext>
            </a:extLst>
          </p:cNvPr>
          <p:cNvSpPr/>
          <p:nvPr/>
        </p:nvSpPr>
        <p:spPr>
          <a:xfrm rot="10800000">
            <a:off x="7394448" y="4117848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39DDD-A305-CE66-4599-893097B61419}"/>
              </a:ext>
            </a:extLst>
          </p:cNvPr>
          <p:cNvSpPr/>
          <p:nvPr/>
        </p:nvSpPr>
        <p:spPr>
          <a:xfrm>
            <a:off x="4407408" y="1987296"/>
            <a:ext cx="2743200" cy="1106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Async</a:t>
            </a:r>
          </a:p>
          <a:p>
            <a:pPr algn="ctr"/>
            <a:r>
              <a:rPr lang="en-US" b="1" dirty="0"/>
              <a:t>Model</a:t>
            </a:r>
          </a:p>
          <a:p>
            <a:pPr algn="ctr"/>
            <a:r>
              <a:rPr lang="en-US" b="1" dirty="0" err="1"/>
              <a:t>w.r.t.</a:t>
            </a:r>
            <a:r>
              <a:rPr lang="en-US" b="1" dirty="0"/>
              <a:t> JS Object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89787-EC14-4CF3-4A8A-9BF477F8CC40}"/>
              </a:ext>
            </a:extLst>
          </p:cNvPr>
          <p:cNvSpPr/>
          <p:nvPr/>
        </p:nvSpPr>
        <p:spPr>
          <a:xfrm>
            <a:off x="4523231" y="4293870"/>
            <a:ext cx="2743200" cy="525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Communication Between</a:t>
            </a:r>
          </a:p>
          <a:p>
            <a:pPr algn="ctr"/>
            <a:r>
              <a:rPr lang="en-US" b="1" dirty="0"/>
              <a:t>Platform Serv and JS OM</a:t>
            </a:r>
          </a:p>
        </p:txBody>
      </p:sp>
    </p:spTree>
    <p:extLst>
      <p:ext uri="{BB962C8B-B14F-4D97-AF65-F5344CB8AC3E}">
        <p14:creationId xmlns:p14="http://schemas.microsoft.com/office/powerpoint/2010/main" val="365530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C31AAF-FCB2-C3C8-999C-72EB1FE8CC4F}"/>
              </a:ext>
            </a:extLst>
          </p:cNvPr>
          <p:cNvSpPr/>
          <p:nvPr/>
        </p:nvSpPr>
        <p:spPr>
          <a:xfrm>
            <a:off x="10140696" y="301752"/>
            <a:ext cx="1883664" cy="643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DAE1F-F42A-2D34-DD15-F68A0142CE8C}"/>
              </a:ext>
            </a:extLst>
          </p:cNvPr>
          <p:cNvSpPr/>
          <p:nvPr/>
        </p:nvSpPr>
        <p:spPr>
          <a:xfrm>
            <a:off x="167640" y="301752"/>
            <a:ext cx="2008632" cy="643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F932589-C367-8E79-4BDE-CFC92821772D}"/>
              </a:ext>
            </a:extLst>
          </p:cNvPr>
          <p:cNvSpPr/>
          <p:nvPr/>
        </p:nvSpPr>
        <p:spPr>
          <a:xfrm>
            <a:off x="2176272" y="374904"/>
            <a:ext cx="7964424" cy="694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207E0-DDEA-9567-ED79-CE3A5153FDA9}"/>
              </a:ext>
            </a:extLst>
          </p:cNvPr>
          <p:cNvSpPr txBox="1"/>
          <p:nvPr/>
        </p:nvSpPr>
        <p:spPr>
          <a:xfrm>
            <a:off x="10140696" y="868680"/>
            <a:ext cx="1883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rgbClr val="FFFF00"/>
                  </a:solidFill>
                </a:ln>
              </a:rPr>
              <a:t>2. Accept The Request and Generate Acknowledgement</a:t>
            </a:r>
          </a:p>
          <a:p>
            <a:endParaRPr lang="en-US" sz="1600" dirty="0">
              <a:ln>
                <a:solidFill>
                  <a:srgbClr val="FFFF00"/>
                </a:solidFill>
              </a:ln>
            </a:endParaRPr>
          </a:p>
          <a:p>
            <a:endParaRPr lang="en-US" sz="1600" dirty="0">
              <a:ln>
                <a:solidFill>
                  <a:srgbClr val="FFFF00"/>
                </a:solidFill>
              </a:ln>
            </a:endParaRPr>
          </a:p>
          <a:p>
            <a:r>
              <a:rPr lang="en-US" sz="1600" dirty="0">
                <a:ln>
                  <a:solidFill>
                    <a:srgbClr val="FFFF00"/>
                  </a:solidFill>
                </a:ln>
              </a:rPr>
              <a:t>4. API Start Executing the Request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C333CAE-9EE5-B4B1-D767-1B723FB851B0}"/>
              </a:ext>
            </a:extLst>
          </p:cNvPr>
          <p:cNvSpPr/>
          <p:nvPr/>
        </p:nvSpPr>
        <p:spPr>
          <a:xfrm>
            <a:off x="5138928" y="1234440"/>
            <a:ext cx="5001768" cy="8321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Acknowledgement aka Promise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2C1CB0-1EC9-2DAC-454D-D9776949E34E}"/>
              </a:ext>
            </a:extLst>
          </p:cNvPr>
          <p:cNvCxnSpPr>
            <a:endCxn id="6" idx="1"/>
          </p:cNvCxnSpPr>
          <p:nvPr/>
        </p:nvCxnSpPr>
        <p:spPr>
          <a:xfrm flipV="1">
            <a:off x="2176272" y="1650492"/>
            <a:ext cx="2962656" cy="1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932954-5F3E-F7E7-CF93-52B45B0F1403}"/>
              </a:ext>
            </a:extLst>
          </p:cNvPr>
          <p:cNvSpPr txBox="1"/>
          <p:nvPr/>
        </p:nvSpPr>
        <p:spPr>
          <a:xfrm>
            <a:off x="2404872" y="136245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Client Subscribe to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9F479-62D0-E4BF-7935-BF9C68430BDD}"/>
              </a:ext>
            </a:extLst>
          </p:cNvPr>
          <p:cNvSpPr txBox="1"/>
          <p:nvPr/>
        </p:nvSpPr>
        <p:spPr>
          <a:xfrm>
            <a:off x="167640" y="1313843"/>
            <a:ext cx="200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6. Client Continue Its Execution w/o waiting for the Response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542CA-4EA8-2C9A-1CC7-F933497F323D}"/>
              </a:ext>
            </a:extLst>
          </p:cNvPr>
          <p:cNvSpPr txBox="1"/>
          <p:nvPr/>
        </p:nvSpPr>
        <p:spPr>
          <a:xfrm>
            <a:off x="10250424" y="3886200"/>
            <a:ext cx="186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8. The Service is Ready with Response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D94D0C5-0D69-DAE4-445F-DC77E6E549EB}"/>
              </a:ext>
            </a:extLst>
          </p:cNvPr>
          <p:cNvCxnSpPr>
            <a:stCxn id="11" idx="1"/>
            <a:endCxn id="6" idx="2"/>
          </p:cNvCxnSpPr>
          <p:nvPr/>
        </p:nvCxnSpPr>
        <p:spPr>
          <a:xfrm rot="10800000">
            <a:off x="5554980" y="2066545"/>
            <a:ext cx="4695444" cy="228132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EE96DBA-1533-7F80-0751-6804EC32E97F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16200000" flipH="1">
            <a:off x="6704838" y="84582"/>
            <a:ext cx="2286000" cy="4585716"/>
          </a:xfrm>
          <a:prstGeom prst="bentConnector4">
            <a:avLst>
              <a:gd name="adj1" fmla="val -50800"/>
              <a:gd name="adj2" fmla="val -1405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53EC36-3A26-B082-D706-A33554C14D7C}"/>
              </a:ext>
            </a:extLst>
          </p:cNvPr>
          <p:cNvSpPr txBox="1"/>
          <p:nvPr/>
        </p:nvSpPr>
        <p:spPr>
          <a:xfrm>
            <a:off x="6327648" y="2688336"/>
            <a:ext cx="308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The Promise is waiting for the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7782C-C2AD-8A2A-2074-091D33962422}"/>
              </a:ext>
            </a:extLst>
          </p:cNvPr>
          <p:cNvSpPr txBox="1"/>
          <p:nvPr/>
        </p:nvSpPr>
        <p:spPr>
          <a:xfrm>
            <a:off x="5824728" y="4480560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The Service Deliver the response to Promise Object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346986-DD36-52FA-7D6B-F9DD7E5D02A1}"/>
              </a:ext>
            </a:extLst>
          </p:cNvPr>
          <p:cNvSpPr/>
          <p:nvPr/>
        </p:nvSpPr>
        <p:spPr>
          <a:xfrm>
            <a:off x="3291840" y="4347866"/>
            <a:ext cx="2048256" cy="973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Either Success (Resolve) Or Fail (Rejected)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1DC6C05-EC6B-853E-423A-CAB796B78B6F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4658921" y="3543247"/>
            <a:ext cx="461666" cy="11475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1AEB735-31D5-4357-750B-33DD07CEB1B1}"/>
              </a:ext>
            </a:extLst>
          </p:cNvPr>
          <p:cNvCxnSpPr>
            <a:stCxn id="9" idx="2"/>
            <a:endCxn id="19" idx="1"/>
          </p:cNvCxnSpPr>
          <p:nvPr/>
        </p:nvCxnSpPr>
        <p:spPr>
          <a:xfrm rot="5400000">
            <a:off x="2063981" y="3236646"/>
            <a:ext cx="2826050" cy="370332"/>
          </a:xfrm>
          <a:prstGeom prst="bentConnector4">
            <a:avLst>
              <a:gd name="adj1" fmla="val 41384"/>
              <a:gd name="adj2" fmla="val 16172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0C7151-780A-0566-7FCD-30312AAE8F53}"/>
              </a:ext>
            </a:extLst>
          </p:cNvPr>
          <p:cNvSpPr txBox="1"/>
          <p:nvPr/>
        </p:nvSpPr>
        <p:spPr>
          <a:xfrm>
            <a:off x="2660904" y="2510134"/>
            <a:ext cx="177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Client uses its Subscription to Read Data from Promise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79BE021-84EB-749E-9392-80DF10EF161B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1636776" y="3110299"/>
            <a:ext cx="1024128" cy="1681156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2D761C-71BB-4E9E-4BD2-D5C39359FA16}"/>
              </a:ext>
            </a:extLst>
          </p:cNvPr>
          <p:cNvSpPr txBox="1"/>
          <p:nvPr/>
        </p:nvSpPr>
        <p:spPr>
          <a:xfrm>
            <a:off x="393192" y="4849214"/>
            <a:ext cx="178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11. Client Has the Data (Success / Fail)</a:t>
            </a:r>
          </a:p>
        </p:txBody>
      </p:sp>
    </p:spTree>
    <p:extLst>
      <p:ext uri="{BB962C8B-B14F-4D97-AF65-F5344CB8AC3E}">
        <p14:creationId xmlns:p14="http://schemas.microsoft.com/office/powerpoint/2010/main" val="316236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C259C-97B0-E6F1-6595-76410E955E2E}"/>
              </a:ext>
            </a:extLst>
          </p:cNvPr>
          <p:cNvSpPr/>
          <p:nvPr/>
        </p:nvSpPr>
        <p:spPr>
          <a:xfrm>
            <a:off x="3538728" y="438912"/>
            <a:ext cx="5358384" cy="6181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5D9E9-FD7F-9992-A8D8-320DCECDCEC8}"/>
              </a:ext>
            </a:extLst>
          </p:cNvPr>
          <p:cNvSpPr/>
          <p:nvPr/>
        </p:nvSpPr>
        <p:spPr>
          <a:xfrm>
            <a:off x="3721608" y="1152144"/>
            <a:ext cx="4946904" cy="92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2921F-D6D6-43A0-2C86-C0C7929FFDD9}"/>
              </a:ext>
            </a:extLst>
          </p:cNvPr>
          <p:cNvSpPr/>
          <p:nvPr/>
        </p:nvSpPr>
        <p:spPr>
          <a:xfrm>
            <a:off x="3744468" y="4632960"/>
            <a:ext cx="4946904" cy="92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8AF99C9-6BC7-AFD6-1242-BFED26026D53}"/>
              </a:ext>
            </a:extLst>
          </p:cNvPr>
          <p:cNvSpPr/>
          <p:nvPr/>
        </p:nvSpPr>
        <p:spPr>
          <a:xfrm>
            <a:off x="7452360" y="2075688"/>
            <a:ext cx="512064" cy="2569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4114C0FE-C9D9-774A-63F9-4832D3623402}"/>
              </a:ext>
            </a:extLst>
          </p:cNvPr>
          <p:cNvSpPr/>
          <p:nvPr/>
        </p:nvSpPr>
        <p:spPr>
          <a:xfrm>
            <a:off x="4306824" y="2069592"/>
            <a:ext cx="493776" cy="256336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C59BD5-C63F-87C6-CE22-4DFD8BB196D3}"/>
              </a:ext>
            </a:extLst>
          </p:cNvPr>
          <p:cNvSpPr/>
          <p:nvPr/>
        </p:nvSpPr>
        <p:spPr>
          <a:xfrm>
            <a:off x="859536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6F058-2091-8340-90E9-530460ACFCF3}"/>
              </a:ext>
            </a:extLst>
          </p:cNvPr>
          <p:cNvSpPr/>
          <p:nvPr/>
        </p:nvSpPr>
        <p:spPr>
          <a:xfrm>
            <a:off x="4834128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Native Bundling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CB6DF-701B-EC37-6BB1-1FD57C688338}"/>
              </a:ext>
            </a:extLst>
          </p:cNvPr>
          <p:cNvSpPr/>
          <p:nvPr/>
        </p:nvSpPr>
        <p:spPr>
          <a:xfrm>
            <a:off x="8616696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JSI Interfaces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01E14-E180-0D4C-89F8-6532C26F347A}"/>
              </a:ext>
            </a:extLst>
          </p:cNvPr>
          <p:cNvSpPr/>
          <p:nvPr/>
        </p:nvSpPr>
        <p:spPr>
          <a:xfrm>
            <a:off x="5833872" y="4642104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/ iOS</a:t>
            </a:r>
          </a:p>
          <a:p>
            <a:pPr algn="ctr"/>
            <a:r>
              <a:rPr lang="en-US" dirty="0"/>
              <a:t>Native Platform Interfaces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82E36-EFCF-060A-B86D-864ECF9D8BFB}"/>
              </a:ext>
            </a:extLst>
          </p:cNvPr>
          <p:cNvSpPr/>
          <p:nvPr/>
        </p:nvSpPr>
        <p:spPr>
          <a:xfrm>
            <a:off x="9104376" y="4642104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4E22A7E-EB21-7C34-0E60-5A1A339EC16F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V="1">
            <a:off x="3127248" y="1728216"/>
            <a:ext cx="2840736" cy="978408"/>
          </a:xfrm>
          <a:prstGeom prst="bentConnector4">
            <a:avLst>
              <a:gd name="adj1" fmla="val 30043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E808E40-C13D-28E6-1E9D-A60201BB6F62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V="1">
            <a:off x="7101840" y="1728216"/>
            <a:ext cx="2648712" cy="978408"/>
          </a:xfrm>
          <a:prstGeom prst="bentConnector4">
            <a:avLst>
              <a:gd name="adj1" fmla="val 28596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9B0CD2-EF2A-5404-7A94-3B7E75EB6C50}"/>
              </a:ext>
            </a:extLst>
          </p:cNvPr>
          <p:cNvSpPr txBox="1"/>
          <p:nvPr/>
        </p:nvSpPr>
        <p:spPr>
          <a:xfrm>
            <a:off x="949452" y="155448"/>
            <a:ext cx="993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</a:t>
            </a:r>
          </a:p>
          <a:p>
            <a:pPr algn="ctr"/>
            <a:r>
              <a:rPr lang="en-US" b="1" dirty="0"/>
              <a:t>1. Application State and Niche H/W Access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F9F7A2E-BF6F-6EFE-4EDA-5D05A721BB6F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rot="5400000">
            <a:off x="6740748" y="2202276"/>
            <a:ext cx="1527048" cy="4492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B81939D-3A7B-C472-1E4E-0EB238B40CA2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V="1">
            <a:off x="8101584" y="4642104"/>
            <a:ext cx="2136648" cy="978408"/>
          </a:xfrm>
          <a:prstGeom prst="bentConnector4">
            <a:avLst>
              <a:gd name="adj1" fmla="val 23466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0F5F5D34-89DE-B2AE-D050-5E735DED46A0}"/>
              </a:ext>
            </a:extLst>
          </p:cNvPr>
          <p:cNvSpPr/>
          <p:nvPr/>
        </p:nvSpPr>
        <p:spPr>
          <a:xfrm>
            <a:off x="4212336" y="4023360"/>
            <a:ext cx="880872" cy="267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4F8D0-27C0-C576-5624-66CE78183140}"/>
              </a:ext>
            </a:extLst>
          </p:cNvPr>
          <p:cNvSpPr txBox="1"/>
          <p:nvPr/>
        </p:nvSpPr>
        <p:spPr>
          <a:xfrm>
            <a:off x="1133856" y="5129784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Native Platform Services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06A1487-477C-41AD-FB24-36728FEAA803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5400000">
            <a:off x="2131011" y="1343864"/>
            <a:ext cx="4328005" cy="3243834"/>
          </a:xfrm>
          <a:prstGeom prst="bentConnector3">
            <a:avLst>
              <a:gd name="adj1" fmla="val 77465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4D9D2F-C579-9F30-0028-563FABE45AD3}"/>
              </a:ext>
            </a:extLst>
          </p:cNvPr>
          <p:cNvSpPr txBox="1"/>
          <p:nvPr/>
        </p:nvSpPr>
        <p:spPr>
          <a:xfrm>
            <a:off x="8808720" y="2029968"/>
            <a:ext cx="200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Device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Device specific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Camera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6DFA70-52A9-47E9-6F25-8C8BA5EE753A}"/>
              </a:ext>
            </a:extLst>
          </p:cNvPr>
          <p:cNvSpPr/>
          <p:nvPr/>
        </p:nvSpPr>
        <p:spPr>
          <a:xfrm>
            <a:off x="8540496" y="3414963"/>
            <a:ext cx="2496312" cy="480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Turbo Modules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B21E-E1E1-FFEE-9A26-8D42CD601A59}"/>
              </a:ext>
            </a:extLst>
          </p:cNvPr>
          <p:cNvSpPr/>
          <p:nvPr/>
        </p:nvSpPr>
        <p:spPr>
          <a:xfrm>
            <a:off x="4858703" y="5212080"/>
            <a:ext cx="798576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B8A81FD-758B-D71E-5E4F-F031DAEAB9C5}"/>
              </a:ext>
            </a:extLst>
          </p:cNvPr>
          <p:cNvCxnSpPr>
            <a:stCxn id="26" idx="2"/>
            <a:endCxn id="5" idx="1"/>
          </p:cNvCxnSpPr>
          <p:nvPr/>
        </p:nvCxnSpPr>
        <p:spPr>
          <a:xfrm rot="5400000" flipH="1" flipV="1">
            <a:off x="5452967" y="5425535"/>
            <a:ext cx="185928" cy="575881"/>
          </a:xfrm>
          <a:prstGeom prst="bentConnector4">
            <a:avLst>
              <a:gd name="adj1" fmla="val -122951"/>
              <a:gd name="adj2" fmla="val 84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2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122389-B0E3-B622-C6C7-E5CD61A1E943}"/>
              </a:ext>
            </a:extLst>
          </p:cNvPr>
          <p:cNvSpPr/>
          <p:nvPr/>
        </p:nvSpPr>
        <p:spPr>
          <a:xfrm>
            <a:off x="905256" y="822960"/>
            <a:ext cx="10030968" cy="5687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E1D69-91FC-4702-4C77-0F0853E3B220}"/>
              </a:ext>
            </a:extLst>
          </p:cNvPr>
          <p:cNvSpPr txBox="1"/>
          <p:nvPr/>
        </p:nvSpPr>
        <p:spPr>
          <a:xfrm>
            <a:off x="950976" y="850392"/>
            <a:ext cx="24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68A9E-CAB4-87F4-0BE6-045EA9FEFCE9}"/>
              </a:ext>
            </a:extLst>
          </p:cNvPr>
          <p:cNvSpPr/>
          <p:nvPr/>
        </p:nvSpPr>
        <p:spPr>
          <a:xfrm>
            <a:off x="1124712" y="2203704"/>
            <a:ext cx="3639312" cy="2551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Expenses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D5669-1F5A-03EE-4307-C53F7EF0BB2B}"/>
              </a:ext>
            </a:extLst>
          </p:cNvPr>
          <p:cNvSpPr/>
          <p:nvPr/>
        </p:nvSpPr>
        <p:spPr>
          <a:xfrm>
            <a:off x="6096000" y="1499616"/>
            <a:ext cx="4419600" cy="41788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Expenses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668EFC6-4F33-8946-C8A6-014105E9F30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397752" y="1301496"/>
            <a:ext cx="1435608" cy="8342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519A6E10-E83F-2C72-4971-E6FD17940A9F}"/>
              </a:ext>
            </a:extLst>
          </p:cNvPr>
          <p:cNvSpPr/>
          <p:nvPr/>
        </p:nvSpPr>
        <p:spPr>
          <a:xfrm>
            <a:off x="11286744" y="5852160"/>
            <a:ext cx="783336" cy="65836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8CBD4C0-D000-E3AD-FC5A-5DCFB167B099}"/>
              </a:ext>
            </a:extLst>
          </p:cNvPr>
          <p:cNvCxnSpPr>
            <a:endCxn id="5" idx="0"/>
          </p:cNvCxnSpPr>
          <p:nvPr/>
        </p:nvCxnSpPr>
        <p:spPr>
          <a:xfrm flipV="1">
            <a:off x="4782312" y="1499616"/>
            <a:ext cx="3523488" cy="1993392"/>
          </a:xfrm>
          <a:prstGeom prst="bentConnector4">
            <a:avLst>
              <a:gd name="adj1" fmla="val 18642"/>
              <a:gd name="adj2" fmla="val 1114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BAD0BC4-757B-CDCA-7D43-823D73F0E644}"/>
              </a:ext>
            </a:extLst>
          </p:cNvPr>
          <p:cNvSpPr/>
          <p:nvPr/>
        </p:nvSpPr>
        <p:spPr>
          <a:xfrm>
            <a:off x="1828800" y="3840480"/>
            <a:ext cx="2212848" cy="6126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E985E0B-BC5F-294C-7F28-33C9E7CEA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1510"/>
              </p:ext>
            </p:extLst>
          </p:nvPr>
        </p:nvGraphicFramePr>
        <p:xfrm>
          <a:off x="6273799" y="4169664"/>
          <a:ext cx="4064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192817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2181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2328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37719"/>
                  </a:ext>
                </a:extLst>
              </a:tr>
            </a:tbl>
          </a:graphicData>
        </a:graphic>
      </p:graphicFrame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231206A-4680-2B3C-CEFE-03526F04D09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0515600" y="3589020"/>
            <a:ext cx="1162812" cy="22631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8A72F342-CC55-7165-BE5B-DCA262B1A320}"/>
              </a:ext>
            </a:extLst>
          </p:cNvPr>
          <p:cNvSpPr/>
          <p:nvPr/>
        </p:nvSpPr>
        <p:spPr>
          <a:xfrm>
            <a:off x="1072134" y="5852160"/>
            <a:ext cx="1588770" cy="65836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In-App Store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EABFA29-78BB-8B06-BEDC-6DC6E1C9DB8D}"/>
              </a:ext>
            </a:extLst>
          </p:cNvPr>
          <p:cNvCxnSpPr>
            <a:stCxn id="4" idx="1"/>
          </p:cNvCxnSpPr>
          <p:nvPr/>
        </p:nvCxnSpPr>
        <p:spPr>
          <a:xfrm rot="10800000" flipH="1" flipV="1">
            <a:off x="1124712" y="3479292"/>
            <a:ext cx="704088" cy="2372868"/>
          </a:xfrm>
          <a:prstGeom prst="bentConnector4">
            <a:avLst>
              <a:gd name="adj1" fmla="val -32468"/>
              <a:gd name="adj2" fmla="val 7687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F62E08-AE81-311A-DA77-64F44A5AB52D}"/>
              </a:ext>
            </a:extLst>
          </p:cNvPr>
          <p:cNvCxnSpPr>
            <a:stCxn id="16" idx="4"/>
          </p:cNvCxnSpPr>
          <p:nvPr/>
        </p:nvCxnSpPr>
        <p:spPr>
          <a:xfrm flipV="1">
            <a:off x="2660904" y="3589020"/>
            <a:ext cx="3416808" cy="2592324"/>
          </a:xfrm>
          <a:prstGeom prst="bentConnector3">
            <a:avLst>
              <a:gd name="adj1" fmla="val 853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9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B12A5-99DB-EF28-BB75-22EF6865D46A}"/>
              </a:ext>
            </a:extLst>
          </p:cNvPr>
          <p:cNvSpPr/>
          <p:nvPr/>
        </p:nvSpPr>
        <p:spPr>
          <a:xfrm>
            <a:off x="640080" y="521208"/>
            <a:ext cx="10981944" cy="5797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3A773AE0-DA08-9FB3-AAD9-875CCF2A7E85}"/>
              </a:ext>
            </a:extLst>
          </p:cNvPr>
          <p:cNvSpPr/>
          <p:nvPr/>
        </p:nvSpPr>
        <p:spPr>
          <a:xfrm>
            <a:off x="1078992" y="4873752"/>
            <a:ext cx="10332720" cy="109728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56E3C0-0D10-3FEC-18BD-31D1389C4E31}"/>
              </a:ext>
            </a:extLst>
          </p:cNvPr>
          <p:cNvSpPr/>
          <p:nvPr/>
        </p:nvSpPr>
        <p:spPr>
          <a:xfrm>
            <a:off x="1188720" y="1069848"/>
            <a:ext cx="2322576" cy="187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48C4D7A-453A-592A-81E4-28B647F8252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3332988" y="1961388"/>
            <a:ext cx="1929384" cy="3895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5F1F30-9330-54FD-0B17-B7C039A86FA6}"/>
              </a:ext>
            </a:extLst>
          </p:cNvPr>
          <p:cNvSpPr txBox="1"/>
          <p:nvPr/>
        </p:nvSpPr>
        <p:spPr>
          <a:xfrm>
            <a:off x="1828800" y="3355848"/>
            <a:ext cx="34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Dispatch Data top Application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C1336-8867-D056-AE63-6CA3D4BD0615}"/>
              </a:ext>
            </a:extLst>
          </p:cNvPr>
          <p:cNvSpPr/>
          <p:nvPr/>
        </p:nvSpPr>
        <p:spPr>
          <a:xfrm>
            <a:off x="8948928" y="1069848"/>
            <a:ext cx="2322576" cy="187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0E9DA17-BF2A-9820-CC66-192E13695E9C}"/>
              </a:ext>
            </a:extLst>
          </p:cNvPr>
          <p:cNvCxnSpPr>
            <a:stCxn id="8" idx="2"/>
            <a:endCxn id="3" idx="1"/>
          </p:cNvCxnSpPr>
          <p:nvPr/>
        </p:nvCxnSpPr>
        <p:spPr>
          <a:xfrm rot="5400000">
            <a:off x="7213092" y="1976628"/>
            <a:ext cx="1929384" cy="38648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52C173-9A7F-F649-D05C-9089F6D3ED3C}"/>
              </a:ext>
            </a:extLst>
          </p:cNvPr>
          <p:cNvSpPr txBox="1"/>
          <p:nvPr/>
        </p:nvSpPr>
        <p:spPr>
          <a:xfrm>
            <a:off x="6973824" y="3493008"/>
            <a:ext cx="356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Subscribe to Application Store to Read Data from it</a:t>
            </a:r>
          </a:p>
        </p:txBody>
      </p:sp>
    </p:spTree>
    <p:extLst>
      <p:ext uri="{BB962C8B-B14F-4D97-AF65-F5344CB8AC3E}">
        <p14:creationId xmlns:p14="http://schemas.microsoft.com/office/powerpoint/2010/main" val="13694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2F5BED-39C2-591A-05E3-37A64B88E069}"/>
              </a:ext>
            </a:extLst>
          </p:cNvPr>
          <p:cNvSpPr/>
          <p:nvPr/>
        </p:nvSpPr>
        <p:spPr>
          <a:xfrm>
            <a:off x="5614416" y="1298448"/>
            <a:ext cx="2404872" cy="2386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Service</a:t>
            </a:r>
          </a:p>
          <a:p>
            <a:pPr algn="ctr"/>
            <a:r>
              <a:rPr lang="en-US" dirty="0"/>
              <a:t>Async Calls</a:t>
            </a:r>
          </a:p>
          <a:p>
            <a:pPr algn="ctr"/>
            <a:r>
              <a:rPr lang="en-US" dirty="0"/>
              <a:t>Returning Promise()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5C557E7-89C8-E968-4BC8-F6C139136141}"/>
              </a:ext>
            </a:extLst>
          </p:cNvPr>
          <p:cNvSpPr/>
          <p:nvPr/>
        </p:nvSpPr>
        <p:spPr>
          <a:xfrm>
            <a:off x="9912096" y="2569464"/>
            <a:ext cx="1947672" cy="1481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REST API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4361602-DAC0-313D-70B7-84E49BE53615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8215884" y="-100584"/>
            <a:ext cx="1271016" cy="4069080"/>
          </a:xfrm>
          <a:prstGeom prst="bentConnector3">
            <a:avLst>
              <a:gd name="adj1" fmla="val -17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7FEEEF7-C3FF-F62B-1D92-AE3F387FBE05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8019288" y="2491740"/>
            <a:ext cx="1892808" cy="818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20F6C1-6D7B-CD8C-56A1-AA3E1739CB92}"/>
              </a:ext>
            </a:extLst>
          </p:cNvPr>
          <p:cNvSpPr/>
          <p:nvPr/>
        </p:nvSpPr>
        <p:spPr>
          <a:xfrm>
            <a:off x="228600" y="3310128"/>
            <a:ext cx="1408176" cy="1938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8ABB548-5136-4954-D816-EEF539BD86D2}"/>
              </a:ext>
            </a:extLst>
          </p:cNvPr>
          <p:cNvCxnSpPr>
            <a:stCxn id="9" idx="0"/>
            <a:endCxn id="2" idx="1"/>
          </p:cNvCxnSpPr>
          <p:nvPr/>
        </p:nvCxnSpPr>
        <p:spPr>
          <a:xfrm rot="5400000" flipH="1" flipV="1">
            <a:off x="2864358" y="560070"/>
            <a:ext cx="818388" cy="4681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828404-DF0B-C90D-0608-56A8A256E9E6}"/>
              </a:ext>
            </a:extLst>
          </p:cNvPr>
          <p:cNvSpPr txBox="1"/>
          <p:nvPr/>
        </p:nvSpPr>
        <p:spPr>
          <a:xfrm>
            <a:off x="1737360" y="1828800"/>
            <a:ext cx="24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Dispatching Action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5073686-27EF-2CBD-9DD0-E5BCDB73F4FB}"/>
              </a:ext>
            </a:extLst>
          </p:cNvPr>
          <p:cNvCxnSpPr>
            <a:stCxn id="2" idx="2"/>
          </p:cNvCxnSpPr>
          <p:nvPr/>
        </p:nvCxnSpPr>
        <p:spPr>
          <a:xfrm rot="5400000">
            <a:off x="5410962" y="2873502"/>
            <a:ext cx="594360" cy="2217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945BB-702D-C045-46A9-316CF2DCDF9D}"/>
              </a:ext>
            </a:extLst>
          </p:cNvPr>
          <p:cNvSpPr/>
          <p:nvPr/>
        </p:nvSpPr>
        <p:spPr>
          <a:xfrm>
            <a:off x="2976372" y="3945636"/>
            <a:ext cx="1595628" cy="699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</a:t>
            </a: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8C3F3038-FE04-AC61-583B-563BD366309B}"/>
              </a:ext>
            </a:extLst>
          </p:cNvPr>
          <p:cNvSpPr/>
          <p:nvPr/>
        </p:nvSpPr>
        <p:spPr>
          <a:xfrm>
            <a:off x="1149858" y="4272534"/>
            <a:ext cx="1088136" cy="74523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F85DD-37E0-5F8F-521B-FD4D54D56DB0}"/>
              </a:ext>
            </a:extLst>
          </p:cNvPr>
          <p:cNvSpPr/>
          <p:nvPr/>
        </p:nvSpPr>
        <p:spPr>
          <a:xfrm>
            <a:off x="2203704" y="5541264"/>
            <a:ext cx="1570482" cy="1060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9C317B4-F6C9-A793-638D-891068E57060}"/>
              </a:ext>
            </a:extLst>
          </p:cNvPr>
          <p:cNvCxnSpPr>
            <a:stCxn id="9" idx="2"/>
            <a:endCxn id="17" idx="1"/>
          </p:cNvCxnSpPr>
          <p:nvPr/>
        </p:nvCxnSpPr>
        <p:spPr>
          <a:xfrm rot="16200000" flipH="1">
            <a:off x="1156716" y="5024628"/>
            <a:ext cx="822960" cy="1271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1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86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479</Words>
  <Application>Microsoft Macintosh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77</cp:revision>
  <dcterms:created xsi:type="dcterms:W3CDTF">2023-12-04T09:04:55Z</dcterms:created>
  <dcterms:modified xsi:type="dcterms:W3CDTF">2023-12-08T10:25:45Z</dcterms:modified>
</cp:coreProperties>
</file>