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2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9BAF-4736-48B0-91A2-BA3BE326997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BA4D-C5DD-4582-A260-E85622391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923EE9-AB0B-47AC-ACAD-CA3E04823806}"/>
              </a:ext>
            </a:extLst>
          </p:cNvPr>
          <p:cNvSpPr/>
          <p:nvPr/>
        </p:nvSpPr>
        <p:spPr>
          <a:xfrm>
            <a:off x="5378823" y="502022"/>
            <a:ext cx="3944470" cy="5907743"/>
          </a:xfrm>
          <a:prstGeom prst="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2039F6C-5872-4AA7-B241-1269C933A919}"/>
              </a:ext>
            </a:extLst>
          </p:cNvPr>
          <p:cNvSpPr/>
          <p:nvPr/>
        </p:nvSpPr>
        <p:spPr>
          <a:xfrm>
            <a:off x="367553" y="1963271"/>
            <a:ext cx="2312894" cy="432908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</a:p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6AD44B-D263-4C41-BCC7-A8BFC09145FE}"/>
              </a:ext>
            </a:extLst>
          </p:cNvPr>
          <p:cNvSpPr/>
          <p:nvPr/>
        </p:nvSpPr>
        <p:spPr>
          <a:xfrm>
            <a:off x="5773271" y="905435"/>
            <a:ext cx="3056964" cy="788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Node.js Express Server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78CC5F-5AE2-4934-BFAB-C905AEED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756" y="3541060"/>
            <a:ext cx="2121198" cy="234875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F42C757-C6F5-44E0-9038-08E1832876F6}"/>
              </a:ext>
            </a:extLst>
          </p:cNvPr>
          <p:cNvSpPr/>
          <p:nvPr/>
        </p:nvSpPr>
        <p:spPr>
          <a:xfrm>
            <a:off x="2680447" y="2357718"/>
            <a:ext cx="2698376" cy="12102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POST Request sending File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149A8D-987E-4782-BAFC-945300C4345E}"/>
              </a:ext>
            </a:extLst>
          </p:cNvPr>
          <p:cNvSpPr/>
          <p:nvPr/>
        </p:nvSpPr>
        <p:spPr>
          <a:xfrm>
            <a:off x="5884285" y="2205317"/>
            <a:ext cx="2834936" cy="1111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Express File Upload Middleware</a:t>
            </a:r>
          </a:p>
          <a:p>
            <a:pPr algn="ctr"/>
            <a:r>
              <a:rPr lang="en-IN" b="1" dirty="0"/>
              <a:t>Reads Uploaded File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44A8B0-19E7-4F04-ADB1-42DE176B8E89}"/>
              </a:ext>
            </a:extLst>
          </p:cNvPr>
          <p:cNvSpPr/>
          <p:nvPr/>
        </p:nvSpPr>
        <p:spPr>
          <a:xfrm>
            <a:off x="5378823" y="2420471"/>
            <a:ext cx="505462" cy="376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3BEC67-55B5-44FF-957A-90E13245A87F}"/>
              </a:ext>
            </a:extLst>
          </p:cNvPr>
          <p:cNvSpPr/>
          <p:nvPr/>
        </p:nvSpPr>
        <p:spPr>
          <a:xfrm>
            <a:off x="5884285" y="3541060"/>
            <a:ext cx="2834936" cy="14881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3. The Node.js Application Connects to Azure Blob Service and Upload the File</a:t>
            </a:r>
            <a:endParaRPr lang="en-US" b="1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908EFE0-2FE1-49B7-8C61-B99AD128C3E2}"/>
              </a:ext>
            </a:extLst>
          </p:cNvPr>
          <p:cNvSpPr/>
          <p:nvPr/>
        </p:nvSpPr>
        <p:spPr>
          <a:xfrm>
            <a:off x="7207624" y="3316941"/>
            <a:ext cx="259976" cy="251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39ABFA-171C-4729-BF09-F7A5C3D2AE0E}"/>
              </a:ext>
            </a:extLst>
          </p:cNvPr>
          <p:cNvSpPr txBox="1"/>
          <p:nvPr/>
        </p:nvSpPr>
        <p:spPr>
          <a:xfrm>
            <a:off x="10042560" y="2809562"/>
            <a:ext cx="131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Azure Blob Storage</a:t>
            </a:r>
            <a:endParaRPr lang="en-US" b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08E7B0D-023C-4E99-967E-2B87CC4ACB61}"/>
              </a:ext>
            </a:extLst>
          </p:cNvPr>
          <p:cNvSpPr/>
          <p:nvPr/>
        </p:nvSpPr>
        <p:spPr>
          <a:xfrm>
            <a:off x="8719221" y="3845859"/>
            <a:ext cx="1563297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4. Upload Stream</a:t>
            </a:r>
            <a:endParaRPr lang="en-US" sz="1200" b="1" dirty="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E9EFBAB2-5088-4EE1-8E9F-756EAFCA77F5}"/>
              </a:ext>
            </a:extLst>
          </p:cNvPr>
          <p:cNvSpPr/>
          <p:nvPr/>
        </p:nvSpPr>
        <p:spPr>
          <a:xfrm>
            <a:off x="8719220" y="5239871"/>
            <a:ext cx="1563297" cy="4572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5. Upload Success</a:t>
            </a:r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ADA58-6EBB-4EFD-87FA-6056C7310B20}"/>
              </a:ext>
            </a:extLst>
          </p:cNvPr>
          <p:cNvSpPr/>
          <p:nvPr/>
        </p:nvSpPr>
        <p:spPr>
          <a:xfrm>
            <a:off x="5884285" y="5180728"/>
            <a:ext cx="2834936" cy="1111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6. Upload Success</a:t>
            </a:r>
            <a:endParaRPr lang="en-US" b="1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C05F8C4-BD64-4FCA-8E8F-CCC579C47826}"/>
              </a:ext>
            </a:extLst>
          </p:cNvPr>
          <p:cNvSpPr/>
          <p:nvPr/>
        </p:nvSpPr>
        <p:spPr>
          <a:xfrm>
            <a:off x="5378823" y="5585012"/>
            <a:ext cx="505461" cy="3675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F1BDC3EF-4643-4B87-8DAA-CFFADD781E1B}"/>
              </a:ext>
            </a:extLst>
          </p:cNvPr>
          <p:cNvSpPr/>
          <p:nvPr/>
        </p:nvSpPr>
        <p:spPr>
          <a:xfrm>
            <a:off x="2259106" y="5145741"/>
            <a:ext cx="3119716" cy="114661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7. HTTP </a:t>
            </a:r>
            <a:r>
              <a:rPr lang="en-IN" b="1" dirty="0"/>
              <a:t>Response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27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</cp:revision>
  <dcterms:created xsi:type="dcterms:W3CDTF">2021-11-16T14:38:09Z</dcterms:created>
  <dcterms:modified xsi:type="dcterms:W3CDTF">2021-11-16T14:52:55Z</dcterms:modified>
</cp:coreProperties>
</file>