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stCxn id="5" idx="0"/>
            <a:endCxn id="3" idx="3"/>
          </p:cNvCxnSpPr>
          <p:nvPr/>
        </p:nvCxnSpPr>
        <p:spPr>
          <a:xfrm rot="16200000" flipV="1">
            <a:off x="8108731" y="2017986"/>
            <a:ext cx="2207172" cy="819806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1115</Words>
  <Application>Microsoft Macintosh PowerPoint</Application>
  <PresentationFormat>Widescreen</PresentationFormat>
  <Paragraphs>313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50</cp:revision>
  <dcterms:created xsi:type="dcterms:W3CDTF">2022-08-08T09:02:03Z</dcterms:created>
  <dcterms:modified xsi:type="dcterms:W3CDTF">2022-08-18T07:19:33Z</dcterms:modified>
</cp:coreProperties>
</file>