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110"/>
  </p:normalViewPr>
  <p:slideViewPr>
    <p:cSldViewPr snapToGrid="0">
      <p:cViewPr varScale="1">
        <p:scale>
          <a:sx n="120" d="100"/>
          <a:sy n="120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</a:t>
            </a:r>
            <a:r>
              <a:rPr lang="en-US" sz="1100" dirty="0" err="1"/>
              <a:t>HttpRequest</a:t>
            </a:r>
            <a:r>
              <a:rPr lang="en-US" sz="1100" dirty="0"/>
              <a:t>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80C0-CA12-B34A-517A-FA62DD5B15BB}"/>
              </a:ext>
            </a:extLst>
          </p:cNvPr>
          <p:cNvSpPr/>
          <p:nvPr/>
        </p:nvSpPr>
        <p:spPr>
          <a:xfrm>
            <a:off x="3051545" y="446568"/>
            <a:ext cx="7102548" cy="591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823-2A3F-4877-3982-E188A084026C}"/>
              </a:ext>
            </a:extLst>
          </p:cNvPr>
          <p:cNvSpPr/>
          <p:nvPr/>
        </p:nvSpPr>
        <p:spPr>
          <a:xfrm>
            <a:off x="3296093" y="723014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487A7-54C8-1EBA-5328-53AF13B7E14A}"/>
              </a:ext>
            </a:extLst>
          </p:cNvPr>
          <p:cNvSpPr/>
          <p:nvPr/>
        </p:nvSpPr>
        <p:spPr>
          <a:xfrm>
            <a:off x="3296093" y="1711841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Finance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31E1-B0DC-351E-8EED-2B75AF85AF87}"/>
              </a:ext>
            </a:extLst>
          </p:cNvPr>
          <p:cNvSpPr/>
          <p:nvPr/>
        </p:nvSpPr>
        <p:spPr>
          <a:xfrm>
            <a:off x="3296093" y="268206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F3708-9913-44D3-380A-BDA434698ACC}"/>
              </a:ext>
            </a:extLst>
          </p:cNvPr>
          <p:cNvSpPr/>
          <p:nvPr/>
        </p:nvSpPr>
        <p:spPr>
          <a:xfrm>
            <a:off x="3296093" y="3540642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Farming Finance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6322E-79CE-8024-D90C-FE042FFF6A4D}"/>
              </a:ext>
            </a:extLst>
          </p:cNvPr>
          <p:cNvSpPr/>
          <p:nvPr/>
        </p:nvSpPr>
        <p:spPr>
          <a:xfrm>
            <a:off x="3296093" y="4545418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Educational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78A6B-8192-4E87-8AC9-F9BA18318BCE}"/>
              </a:ext>
            </a:extLst>
          </p:cNvPr>
          <p:cNvSpPr/>
          <p:nvPr/>
        </p:nvSpPr>
        <p:spPr>
          <a:xfrm>
            <a:off x="3296093" y="536944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Festival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BCEAC-4F5B-8273-133E-D8912D884D59}"/>
              </a:ext>
            </a:extLst>
          </p:cNvPr>
          <p:cNvSpPr/>
          <p:nvPr/>
        </p:nvSpPr>
        <p:spPr>
          <a:xfrm>
            <a:off x="765546" y="486440"/>
            <a:ext cx="2105246" cy="5911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 err="1"/>
              <a:t>GetPersonalFin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GetCorporateFin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GetSmallFin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GetFarmFin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4B1EC-51F1-115B-0550-393D74EF4A53}"/>
              </a:ext>
            </a:extLst>
          </p:cNvPr>
          <p:cNvCxnSpPr/>
          <p:nvPr/>
        </p:nvCxnSpPr>
        <p:spPr>
          <a:xfrm flipV="1">
            <a:off x="2604977" y="1180214"/>
            <a:ext cx="2796363" cy="19882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347B1-72F8-7EB8-3BDC-0E9FA07E221E}"/>
              </a:ext>
            </a:extLst>
          </p:cNvPr>
          <p:cNvCxnSpPr/>
          <p:nvPr/>
        </p:nvCxnSpPr>
        <p:spPr>
          <a:xfrm flipV="1">
            <a:off x="2551814" y="2062716"/>
            <a:ext cx="2945219" cy="1379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997A7D40-E7F0-256D-7772-E5DB10DAC2E0}"/>
              </a:ext>
            </a:extLst>
          </p:cNvPr>
          <p:cNvSpPr/>
          <p:nvPr/>
        </p:nvSpPr>
        <p:spPr>
          <a:xfrm>
            <a:off x="10373831" y="2105246"/>
            <a:ext cx="1729563" cy="21903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1A8DA-EC51-C041-F58E-8E8DD9A3556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9813851" y="1079205"/>
            <a:ext cx="559980" cy="212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EEDF-62E6-910E-8B2A-1A3AE2F9228C}"/>
              </a:ext>
            </a:extLst>
          </p:cNvPr>
          <p:cNvCxnSpPr>
            <a:endCxn id="14" idx="2"/>
          </p:cNvCxnSpPr>
          <p:nvPr/>
        </p:nvCxnSpPr>
        <p:spPr>
          <a:xfrm>
            <a:off x="9813851" y="2062716"/>
            <a:ext cx="559980" cy="113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B729E-A0F5-5FC9-ECB9-7FFDDFB9C58E}"/>
              </a:ext>
            </a:extLst>
          </p:cNvPr>
          <p:cNvCxnSpPr>
            <a:endCxn id="14" idx="2"/>
          </p:cNvCxnSpPr>
          <p:nvPr/>
        </p:nvCxnSpPr>
        <p:spPr>
          <a:xfrm>
            <a:off x="9813851" y="3038253"/>
            <a:ext cx="559980" cy="1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29BF4-682A-0CEE-9F30-993C400091F6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9813851" y="3200400"/>
            <a:ext cx="559980" cy="69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5B71C-1440-915C-6698-D2ADD4BD23EA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9813851" y="3200400"/>
            <a:ext cx="559980" cy="170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831352-B998-C3FB-1F04-79937A33A225}"/>
              </a:ext>
            </a:extLst>
          </p:cNvPr>
          <p:cNvCxnSpPr>
            <a:endCxn id="14" idx="2"/>
          </p:cNvCxnSpPr>
          <p:nvPr/>
        </p:nvCxnSpPr>
        <p:spPr>
          <a:xfrm flipV="1">
            <a:off x="9813851" y="3200400"/>
            <a:ext cx="559980" cy="252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8CBA-321E-64C3-24C1-585DC30066CD}"/>
              </a:ext>
            </a:extLst>
          </p:cNvPr>
          <p:cNvSpPr/>
          <p:nvPr/>
        </p:nvSpPr>
        <p:spPr>
          <a:xfrm>
            <a:off x="67341" y="1238693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CF946-3BEE-A118-0360-E46629FEB111}"/>
              </a:ext>
            </a:extLst>
          </p:cNvPr>
          <p:cNvSpPr txBox="1"/>
          <p:nvPr/>
        </p:nvSpPr>
        <p:spPr>
          <a:xfrm>
            <a:off x="3880884" y="0"/>
            <a:ext cx="47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BIZ WFs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A1AE-6C63-9C81-465B-684CD1574D9E}"/>
              </a:ext>
            </a:extLst>
          </p:cNvPr>
          <p:cNvSpPr txBox="1"/>
          <p:nvPr/>
        </p:nvSpPr>
        <p:spPr>
          <a:xfrm>
            <a:off x="10398641" y="4657060"/>
            <a:ext cx="17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</a:t>
            </a:r>
          </a:p>
          <a:p>
            <a:r>
              <a:rPr lang="en-US" b="1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D240D0-A839-BC53-C881-4FC022B0AEFE}"/>
              </a:ext>
            </a:extLst>
          </p:cNvPr>
          <p:cNvCxnSpPr/>
          <p:nvPr/>
        </p:nvCxnSpPr>
        <p:spPr>
          <a:xfrm>
            <a:off x="8261498" y="959589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185FC-7010-2982-2D89-5B53B9FEE9FC}"/>
              </a:ext>
            </a:extLst>
          </p:cNvPr>
          <p:cNvCxnSpPr/>
          <p:nvPr/>
        </p:nvCxnSpPr>
        <p:spPr>
          <a:xfrm>
            <a:off x="8796670" y="3119326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185CA-CF54-138C-8A68-44EB4030979F}"/>
              </a:ext>
            </a:extLst>
          </p:cNvPr>
          <p:cNvCxnSpPr>
            <a:cxnSpLocks/>
          </p:cNvCxnSpPr>
          <p:nvPr/>
        </p:nvCxnSpPr>
        <p:spPr>
          <a:xfrm>
            <a:off x="4983126" y="2292201"/>
            <a:ext cx="0" cy="26094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F78C50-3D75-3E2D-8541-B322009E32C8}"/>
              </a:ext>
            </a:extLst>
          </p:cNvPr>
          <p:cNvCxnSpPr>
            <a:cxnSpLocks/>
          </p:cNvCxnSpPr>
          <p:nvPr/>
        </p:nvCxnSpPr>
        <p:spPr>
          <a:xfrm>
            <a:off x="3880884" y="931235"/>
            <a:ext cx="0" cy="47943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DA15A-855B-9CF9-63DC-A90A2619C199}"/>
              </a:ext>
            </a:extLst>
          </p:cNvPr>
          <p:cNvSpPr/>
          <p:nvPr/>
        </p:nvSpPr>
        <p:spPr>
          <a:xfrm>
            <a:off x="67343" y="2990406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96339-291E-61ED-0D34-CE01097582E4}"/>
              </a:ext>
            </a:extLst>
          </p:cNvPr>
          <p:cNvSpPr/>
          <p:nvPr/>
        </p:nvSpPr>
        <p:spPr>
          <a:xfrm>
            <a:off x="81519" y="4657060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1339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AFCC0BA-4D15-8F4F-5DAA-69BBA4C7C82F}"/>
              </a:ext>
            </a:extLst>
          </p:cNvPr>
          <p:cNvSpPr/>
          <p:nvPr/>
        </p:nvSpPr>
        <p:spPr>
          <a:xfrm>
            <a:off x="265814" y="1143000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E508-836E-8C4D-50DB-D99577C71A6F}"/>
              </a:ext>
            </a:extLst>
          </p:cNvPr>
          <p:cNvSpPr txBox="1"/>
          <p:nvPr/>
        </p:nvSpPr>
        <p:spPr>
          <a:xfrm>
            <a:off x="616688" y="40403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CB82-87E8-ED91-C134-872D4C605390}"/>
              </a:ext>
            </a:extLst>
          </p:cNvPr>
          <p:cNvSpPr/>
          <p:nvPr/>
        </p:nvSpPr>
        <p:spPr>
          <a:xfrm>
            <a:off x="318977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3EBB-A99D-F82C-DA5A-06E79DDFDDC6}"/>
              </a:ext>
            </a:extLst>
          </p:cNvPr>
          <p:cNvSpPr/>
          <p:nvPr/>
        </p:nvSpPr>
        <p:spPr>
          <a:xfrm>
            <a:off x="1937784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42F97-9F85-5D85-1604-20D5CEF0EF74}"/>
              </a:ext>
            </a:extLst>
          </p:cNvPr>
          <p:cNvSpPr/>
          <p:nvPr/>
        </p:nvSpPr>
        <p:spPr>
          <a:xfrm>
            <a:off x="3556592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B385C-EE17-400C-0013-2B4A0F3DE219}"/>
              </a:ext>
            </a:extLst>
          </p:cNvPr>
          <p:cNvSpPr/>
          <p:nvPr/>
        </p:nvSpPr>
        <p:spPr>
          <a:xfrm>
            <a:off x="318977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2A91C-3112-CABC-6F93-0A6D4DF14F54}"/>
              </a:ext>
            </a:extLst>
          </p:cNvPr>
          <p:cNvSpPr/>
          <p:nvPr/>
        </p:nvSpPr>
        <p:spPr>
          <a:xfrm>
            <a:off x="1937784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99C7-8F6C-4C84-6A37-7C7603C0C239}"/>
              </a:ext>
            </a:extLst>
          </p:cNvPr>
          <p:cNvSpPr/>
          <p:nvPr/>
        </p:nvSpPr>
        <p:spPr>
          <a:xfrm>
            <a:off x="3556592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6855-1844-F62E-B0F1-A3531CA2C766}"/>
              </a:ext>
            </a:extLst>
          </p:cNvPr>
          <p:cNvSpPr/>
          <p:nvPr/>
        </p:nvSpPr>
        <p:spPr>
          <a:xfrm>
            <a:off x="313662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84FF0-9045-EECB-C298-96B1A82E7053}"/>
              </a:ext>
            </a:extLst>
          </p:cNvPr>
          <p:cNvSpPr/>
          <p:nvPr/>
        </p:nvSpPr>
        <p:spPr>
          <a:xfrm>
            <a:off x="1932469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4F06-5821-05A6-DBC5-035D4B54429A}"/>
              </a:ext>
            </a:extLst>
          </p:cNvPr>
          <p:cNvSpPr/>
          <p:nvPr/>
        </p:nvSpPr>
        <p:spPr>
          <a:xfrm>
            <a:off x="3551277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D32D-79B0-5D2A-31E7-60983CF80F51}"/>
              </a:ext>
            </a:extLst>
          </p:cNvPr>
          <p:cNvSpPr/>
          <p:nvPr/>
        </p:nvSpPr>
        <p:spPr>
          <a:xfrm>
            <a:off x="313662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DA1DA-5CE7-8EA9-F4B5-1512CBC455AE}"/>
              </a:ext>
            </a:extLst>
          </p:cNvPr>
          <p:cNvSpPr/>
          <p:nvPr/>
        </p:nvSpPr>
        <p:spPr>
          <a:xfrm>
            <a:off x="1932469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204DE-3635-4562-CDEB-E8765BC1BF75}"/>
              </a:ext>
            </a:extLst>
          </p:cNvPr>
          <p:cNvSpPr/>
          <p:nvPr/>
        </p:nvSpPr>
        <p:spPr>
          <a:xfrm>
            <a:off x="3551277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9B46B-618A-777C-0AC0-FA392D56712D}"/>
              </a:ext>
            </a:extLst>
          </p:cNvPr>
          <p:cNvSpPr/>
          <p:nvPr/>
        </p:nvSpPr>
        <p:spPr>
          <a:xfrm>
            <a:off x="313664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8C96-0CFE-4288-A1FB-B65DCDAD6507}"/>
              </a:ext>
            </a:extLst>
          </p:cNvPr>
          <p:cNvSpPr/>
          <p:nvPr/>
        </p:nvSpPr>
        <p:spPr>
          <a:xfrm>
            <a:off x="1932471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880CA-4BC6-D20B-DE6E-75C2E791A3C8}"/>
              </a:ext>
            </a:extLst>
          </p:cNvPr>
          <p:cNvSpPr/>
          <p:nvPr/>
        </p:nvSpPr>
        <p:spPr>
          <a:xfrm>
            <a:off x="3551279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DF918EB-5F15-5AA1-DBF2-99D6A2FFE2D9}"/>
              </a:ext>
            </a:extLst>
          </p:cNvPr>
          <p:cNvSpPr/>
          <p:nvPr/>
        </p:nvSpPr>
        <p:spPr>
          <a:xfrm>
            <a:off x="6492949" y="1010979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5C3CC-3989-D050-FE40-2F16690F4336}"/>
              </a:ext>
            </a:extLst>
          </p:cNvPr>
          <p:cNvSpPr txBox="1"/>
          <p:nvPr/>
        </p:nvSpPr>
        <p:spPr>
          <a:xfrm>
            <a:off x="6843823" y="272016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9A8B-6AC5-AA37-4651-140A01444A56}"/>
              </a:ext>
            </a:extLst>
          </p:cNvPr>
          <p:cNvSpPr/>
          <p:nvPr/>
        </p:nvSpPr>
        <p:spPr>
          <a:xfrm>
            <a:off x="6546112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7D12-08A8-2AB1-1F93-A40A352E8BF5}"/>
              </a:ext>
            </a:extLst>
          </p:cNvPr>
          <p:cNvSpPr/>
          <p:nvPr/>
        </p:nvSpPr>
        <p:spPr>
          <a:xfrm>
            <a:off x="8164919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A3627-1214-15AC-F22D-6DFE9D7F79FD}"/>
              </a:ext>
            </a:extLst>
          </p:cNvPr>
          <p:cNvSpPr/>
          <p:nvPr/>
        </p:nvSpPr>
        <p:spPr>
          <a:xfrm>
            <a:off x="9783727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2DC40-8A96-7EDB-A336-8EA376F1C2C2}"/>
              </a:ext>
            </a:extLst>
          </p:cNvPr>
          <p:cNvSpPr/>
          <p:nvPr/>
        </p:nvSpPr>
        <p:spPr>
          <a:xfrm>
            <a:off x="6546112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20E48-772B-4F79-B02E-E82E9CAD36C9}"/>
              </a:ext>
            </a:extLst>
          </p:cNvPr>
          <p:cNvSpPr/>
          <p:nvPr/>
        </p:nvSpPr>
        <p:spPr>
          <a:xfrm>
            <a:off x="8164919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E5E38-FAC0-D2A4-327A-C9633537DA3D}"/>
              </a:ext>
            </a:extLst>
          </p:cNvPr>
          <p:cNvSpPr/>
          <p:nvPr/>
        </p:nvSpPr>
        <p:spPr>
          <a:xfrm>
            <a:off x="9783727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22E9D-E120-DE69-6192-D7E8E7FF2FBA}"/>
              </a:ext>
            </a:extLst>
          </p:cNvPr>
          <p:cNvSpPr/>
          <p:nvPr/>
        </p:nvSpPr>
        <p:spPr>
          <a:xfrm>
            <a:off x="6540797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81E1-1F67-8029-9C0C-9E358A036323}"/>
              </a:ext>
            </a:extLst>
          </p:cNvPr>
          <p:cNvSpPr/>
          <p:nvPr/>
        </p:nvSpPr>
        <p:spPr>
          <a:xfrm>
            <a:off x="8159604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9ADD1-A0F2-62CF-7CB3-DCE46F3CBE9B}"/>
              </a:ext>
            </a:extLst>
          </p:cNvPr>
          <p:cNvSpPr/>
          <p:nvPr/>
        </p:nvSpPr>
        <p:spPr>
          <a:xfrm>
            <a:off x="9778412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8A43C-8229-C479-1889-E68234A79E0D}"/>
              </a:ext>
            </a:extLst>
          </p:cNvPr>
          <p:cNvSpPr/>
          <p:nvPr/>
        </p:nvSpPr>
        <p:spPr>
          <a:xfrm>
            <a:off x="6540797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72382-89A4-4A6F-09D5-0838C715FD97}"/>
              </a:ext>
            </a:extLst>
          </p:cNvPr>
          <p:cNvSpPr/>
          <p:nvPr/>
        </p:nvSpPr>
        <p:spPr>
          <a:xfrm>
            <a:off x="8159604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4565A-0F95-81C1-F89E-24A8A602B36B}"/>
              </a:ext>
            </a:extLst>
          </p:cNvPr>
          <p:cNvSpPr/>
          <p:nvPr/>
        </p:nvSpPr>
        <p:spPr>
          <a:xfrm>
            <a:off x="9778412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573CF-BC32-011D-84F4-C77EE02EF735}"/>
              </a:ext>
            </a:extLst>
          </p:cNvPr>
          <p:cNvSpPr/>
          <p:nvPr/>
        </p:nvSpPr>
        <p:spPr>
          <a:xfrm>
            <a:off x="6540799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5510-4DD8-DF2E-E81A-4015CFFAA62A}"/>
              </a:ext>
            </a:extLst>
          </p:cNvPr>
          <p:cNvSpPr/>
          <p:nvPr/>
        </p:nvSpPr>
        <p:spPr>
          <a:xfrm>
            <a:off x="8159606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001BF-3E2F-1485-1F79-C40B0E92A9EE}"/>
              </a:ext>
            </a:extLst>
          </p:cNvPr>
          <p:cNvSpPr/>
          <p:nvPr/>
        </p:nvSpPr>
        <p:spPr>
          <a:xfrm>
            <a:off x="9778414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1837A4BE-76DE-9786-9F89-BEC5AA858723}"/>
              </a:ext>
            </a:extLst>
          </p:cNvPr>
          <p:cNvSpPr/>
          <p:nvPr/>
        </p:nvSpPr>
        <p:spPr>
          <a:xfrm rot="16200000">
            <a:off x="2574484" y="-322153"/>
            <a:ext cx="361507" cy="3369785"/>
          </a:xfrm>
          <a:prstGeom prst="can">
            <a:avLst>
              <a:gd name="adj" fmla="val 102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35-197A-A137-5E06-39767EBB4D96}"/>
              </a:ext>
            </a:extLst>
          </p:cNvPr>
          <p:cNvSpPr txBox="1"/>
          <p:nvPr/>
        </p:nvSpPr>
        <p:spPr>
          <a:xfrm>
            <a:off x="1382233" y="1222226"/>
            <a:ext cx="28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DBC287-9C00-2A0D-0E2C-B58C001F7261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36675" y="1591558"/>
            <a:ext cx="1788929" cy="23724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00C1C8BD-2427-CB80-5DD1-ACCAEDE93461}"/>
              </a:ext>
            </a:extLst>
          </p:cNvPr>
          <p:cNvSpPr/>
          <p:nvPr/>
        </p:nvSpPr>
        <p:spPr>
          <a:xfrm>
            <a:off x="5385393" y="3603551"/>
            <a:ext cx="1107556" cy="32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08829-54E6-6F67-B3B4-7D662263737E}"/>
              </a:ext>
            </a:extLst>
          </p:cNvPr>
          <p:cNvSpPr/>
          <p:nvPr/>
        </p:nvSpPr>
        <p:spPr>
          <a:xfrm>
            <a:off x="606056" y="5507665"/>
            <a:ext cx="10972800" cy="9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with Resources like HDD, RAM, Networking,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50065-3B61-9C75-9F04-00F10A074338}"/>
              </a:ext>
            </a:extLst>
          </p:cNvPr>
          <p:cNvSpPr/>
          <p:nvPr/>
        </p:nvSpPr>
        <p:spPr>
          <a:xfrm>
            <a:off x="1063256" y="4306186"/>
            <a:ext cx="9388549" cy="1190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BE0D-A75C-4399-2832-EBF7A1798A5D}"/>
              </a:ext>
            </a:extLst>
          </p:cNvPr>
          <p:cNvSpPr/>
          <p:nvPr/>
        </p:nvSpPr>
        <p:spPr>
          <a:xfrm>
            <a:off x="1360968" y="1302488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F9A7-2B20-AAB4-306A-2FEC2D48252E}"/>
              </a:ext>
            </a:extLst>
          </p:cNvPr>
          <p:cNvSpPr txBox="1"/>
          <p:nvPr/>
        </p:nvSpPr>
        <p:spPr>
          <a:xfrm>
            <a:off x="1499191" y="387025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C248-BE24-006F-8EDB-443F37B79C36}"/>
              </a:ext>
            </a:extLst>
          </p:cNvPr>
          <p:cNvSpPr/>
          <p:nvPr/>
        </p:nvSpPr>
        <p:spPr>
          <a:xfrm>
            <a:off x="1584251" y="1775637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E346AA9-FCD3-0FA3-C058-00CDC95413BC}"/>
              </a:ext>
            </a:extLst>
          </p:cNvPr>
          <p:cNvSpPr/>
          <p:nvPr/>
        </p:nvSpPr>
        <p:spPr>
          <a:xfrm>
            <a:off x="1701209" y="3668233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18C2EA1-3BD1-5613-A0C5-8BE7FB2199DE}"/>
              </a:ext>
            </a:extLst>
          </p:cNvPr>
          <p:cNvSpPr/>
          <p:nvPr/>
        </p:nvSpPr>
        <p:spPr>
          <a:xfrm>
            <a:off x="1913860" y="4092430"/>
            <a:ext cx="233916" cy="52365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AD4FA6A2-F6CC-D882-0CA8-2A07029034D0}"/>
              </a:ext>
            </a:extLst>
          </p:cNvPr>
          <p:cNvSpPr/>
          <p:nvPr/>
        </p:nvSpPr>
        <p:spPr>
          <a:xfrm>
            <a:off x="2094613" y="5211358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695DF-F569-FA41-147B-8A8A9551A299}"/>
              </a:ext>
            </a:extLst>
          </p:cNvPr>
          <p:cNvSpPr/>
          <p:nvPr/>
        </p:nvSpPr>
        <p:spPr>
          <a:xfrm>
            <a:off x="4380614" y="128654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77D-DF45-CC99-9E97-EF603A03231C}"/>
              </a:ext>
            </a:extLst>
          </p:cNvPr>
          <p:cNvSpPr txBox="1"/>
          <p:nvPr/>
        </p:nvSpPr>
        <p:spPr>
          <a:xfrm>
            <a:off x="4518837" y="385430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B40F-7C31-9470-B5BD-373AE1224AE8}"/>
              </a:ext>
            </a:extLst>
          </p:cNvPr>
          <p:cNvSpPr/>
          <p:nvPr/>
        </p:nvSpPr>
        <p:spPr>
          <a:xfrm>
            <a:off x="4603897" y="175968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E16E7-ADD8-1A8D-E0AE-52B7BC6FE35B}"/>
              </a:ext>
            </a:extLst>
          </p:cNvPr>
          <p:cNvSpPr/>
          <p:nvPr/>
        </p:nvSpPr>
        <p:spPr>
          <a:xfrm>
            <a:off x="7545573" y="129983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3967F-E1F5-F6E0-6340-D07B284F1EC8}"/>
              </a:ext>
            </a:extLst>
          </p:cNvPr>
          <p:cNvSpPr txBox="1"/>
          <p:nvPr/>
        </p:nvSpPr>
        <p:spPr>
          <a:xfrm>
            <a:off x="7683796" y="386759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FF5AB-6B99-1BA8-578D-9D304843C01E}"/>
              </a:ext>
            </a:extLst>
          </p:cNvPr>
          <p:cNvSpPr/>
          <p:nvPr/>
        </p:nvSpPr>
        <p:spPr>
          <a:xfrm>
            <a:off x="7768856" y="177297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CC9F8-6B14-9AB4-4D1E-4538A35EE6AD}"/>
              </a:ext>
            </a:extLst>
          </p:cNvPr>
          <p:cNvSpPr/>
          <p:nvPr/>
        </p:nvSpPr>
        <p:spPr>
          <a:xfrm>
            <a:off x="4646426" y="3585682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4C3D726-B0DA-795C-AFF8-34C83327E8D8}"/>
              </a:ext>
            </a:extLst>
          </p:cNvPr>
          <p:cNvSpPr/>
          <p:nvPr/>
        </p:nvSpPr>
        <p:spPr>
          <a:xfrm>
            <a:off x="4859077" y="400987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DF96F31-0C8F-4F22-17A4-CA2FBA683314}"/>
              </a:ext>
            </a:extLst>
          </p:cNvPr>
          <p:cNvSpPr/>
          <p:nvPr/>
        </p:nvSpPr>
        <p:spPr>
          <a:xfrm>
            <a:off x="5039830" y="5128807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ED460D0-557B-9293-5EE8-AE3DF429A034}"/>
              </a:ext>
            </a:extLst>
          </p:cNvPr>
          <p:cNvSpPr/>
          <p:nvPr/>
        </p:nvSpPr>
        <p:spPr>
          <a:xfrm>
            <a:off x="7899986" y="3609604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094B5665-45C7-DD81-B7AD-11F69791C6EC}"/>
              </a:ext>
            </a:extLst>
          </p:cNvPr>
          <p:cNvSpPr/>
          <p:nvPr/>
        </p:nvSpPr>
        <p:spPr>
          <a:xfrm>
            <a:off x="8112637" y="4033801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EC04581-FCE9-0658-4C4E-FEE517D5EC69}"/>
              </a:ext>
            </a:extLst>
          </p:cNvPr>
          <p:cNvSpPr/>
          <p:nvPr/>
        </p:nvSpPr>
        <p:spPr>
          <a:xfrm>
            <a:off x="8293390" y="515272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5C4A8-AF80-32F9-2333-DA09B2AFA64E}"/>
              </a:ext>
            </a:extLst>
          </p:cNvPr>
          <p:cNvSpPr/>
          <p:nvPr/>
        </p:nvSpPr>
        <p:spPr>
          <a:xfrm>
            <a:off x="1254642" y="4605151"/>
            <a:ext cx="9197163" cy="523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Networking Resources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E7AFFFEB-21B7-9762-6159-6C55AC2FA04C}"/>
              </a:ext>
            </a:extLst>
          </p:cNvPr>
          <p:cNvSpPr/>
          <p:nvPr/>
        </p:nvSpPr>
        <p:spPr>
          <a:xfrm>
            <a:off x="3118876" y="4157032"/>
            <a:ext cx="956933" cy="571350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A46D296-C847-633F-47AB-77596575A804}"/>
              </a:ext>
            </a:extLst>
          </p:cNvPr>
          <p:cNvSpPr/>
          <p:nvPr/>
        </p:nvSpPr>
        <p:spPr>
          <a:xfrm>
            <a:off x="6138520" y="4215181"/>
            <a:ext cx="956933" cy="553522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B25EE4B-8345-79F8-3D93-8F47F8C9D94C}"/>
              </a:ext>
            </a:extLst>
          </p:cNvPr>
          <p:cNvSpPr/>
          <p:nvPr/>
        </p:nvSpPr>
        <p:spPr>
          <a:xfrm>
            <a:off x="9248543" y="4143438"/>
            <a:ext cx="956933" cy="571349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716A1-0D36-7124-EE7F-8A21144FE546}"/>
              </a:ext>
            </a:extLst>
          </p:cNvPr>
          <p:cNvSpPr txBox="1"/>
          <p:nvPr/>
        </p:nvSpPr>
        <p:spPr>
          <a:xfrm>
            <a:off x="202019" y="127591"/>
            <a:ext cx="11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Container Host an Image, this Image is “Configured” to expose a PORT, the Container Exposes this port so that the Container can accept network Requests (Massages) from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413834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59C79-C55B-7D65-3B2C-25BB49FEF433}"/>
              </a:ext>
            </a:extLst>
          </p:cNvPr>
          <p:cNvSpPr/>
          <p:nvPr/>
        </p:nvSpPr>
        <p:spPr>
          <a:xfrm>
            <a:off x="233917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9C60F-4B01-15F8-37E0-2C7CB9029287}"/>
              </a:ext>
            </a:extLst>
          </p:cNvPr>
          <p:cNvSpPr/>
          <p:nvPr/>
        </p:nvSpPr>
        <p:spPr>
          <a:xfrm>
            <a:off x="8413898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App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26D74FC-3169-9D69-694C-4E875B1FE108}"/>
              </a:ext>
            </a:extLst>
          </p:cNvPr>
          <p:cNvSpPr/>
          <p:nvPr/>
        </p:nvSpPr>
        <p:spPr>
          <a:xfrm>
            <a:off x="4479851" y="733646"/>
            <a:ext cx="3232298" cy="476338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482BB-E840-EB9C-8A8D-E302610D505C}"/>
              </a:ext>
            </a:extLst>
          </p:cNvPr>
          <p:cNvSpPr txBox="1"/>
          <p:nvPr/>
        </p:nvSpPr>
        <p:spPr>
          <a:xfrm>
            <a:off x="4997302" y="148856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for Message Transit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CD61356-7576-EF3E-FA5B-D931E33915DE}"/>
              </a:ext>
            </a:extLst>
          </p:cNvPr>
          <p:cNvSpPr/>
          <p:nvPr/>
        </p:nvSpPr>
        <p:spPr>
          <a:xfrm>
            <a:off x="3200399" y="2604977"/>
            <a:ext cx="1704755" cy="51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79EA9E0-DFAD-DFC6-F791-C856B61B271A}"/>
              </a:ext>
            </a:extLst>
          </p:cNvPr>
          <p:cNvSpPr/>
          <p:nvPr/>
        </p:nvSpPr>
        <p:spPr>
          <a:xfrm>
            <a:off x="7123814" y="3646967"/>
            <a:ext cx="1552353" cy="489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8792C7B-1BE3-CEF9-429C-FD2354832F57}"/>
              </a:ext>
            </a:extLst>
          </p:cNvPr>
          <p:cNvSpPr/>
          <p:nvPr/>
        </p:nvSpPr>
        <p:spPr>
          <a:xfrm>
            <a:off x="7079511" y="2333847"/>
            <a:ext cx="286015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Message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6C85F-6125-BAEA-2F09-3634BC370BD8}"/>
              </a:ext>
            </a:extLst>
          </p:cNvPr>
          <p:cNvSpPr/>
          <p:nvPr/>
        </p:nvSpPr>
        <p:spPr>
          <a:xfrm>
            <a:off x="4805916" y="2166384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493885-5A8A-1BC0-621F-DCC9F3DAB19A}"/>
              </a:ext>
            </a:extLst>
          </p:cNvPr>
          <p:cNvSpPr/>
          <p:nvPr/>
        </p:nvSpPr>
        <p:spPr>
          <a:xfrm>
            <a:off x="4786423" y="3615070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60630-C9D0-7C6D-11A9-8DD191520636}"/>
              </a:ext>
            </a:extLst>
          </p:cNvPr>
          <p:cNvSpPr/>
          <p:nvPr/>
        </p:nvSpPr>
        <p:spPr>
          <a:xfrm>
            <a:off x="8867553" y="3646967"/>
            <a:ext cx="2764466" cy="786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 that will be running Continuously to read message from Queue</a:t>
            </a:r>
          </a:p>
        </p:txBody>
      </p:sp>
    </p:spTree>
    <p:extLst>
      <p:ext uri="{BB962C8B-B14F-4D97-AF65-F5344CB8AC3E}">
        <p14:creationId xmlns:p14="http://schemas.microsoft.com/office/powerpoint/2010/main" val="13339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AB7DF-AF0F-ADA0-44DA-E6C1ADF645E8}"/>
              </a:ext>
            </a:extLst>
          </p:cNvPr>
          <p:cNvSpPr/>
          <p:nvPr/>
        </p:nvSpPr>
        <p:spPr>
          <a:xfrm>
            <a:off x="4263656" y="1116419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B2EF8B-DEF6-D7F4-34C6-F02F7B0EBA43}"/>
              </a:ext>
            </a:extLst>
          </p:cNvPr>
          <p:cNvSpPr/>
          <p:nvPr/>
        </p:nvSpPr>
        <p:spPr>
          <a:xfrm>
            <a:off x="1173125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Microservices on Server-Side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0502C-E386-92C0-EFE1-552E944D6F56}"/>
              </a:ext>
            </a:extLst>
          </p:cNvPr>
          <p:cNvSpPr/>
          <p:nvPr/>
        </p:nvSpPr>
        <p:spPr>
          <a:xfrm>
            <a:off x="7949609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</a:t>
            </a:r>
            <a:r>
              <a:rPr lang="en-US" b="1" dirty="0" err="1"/>
              <a:t>FrontEnd</a:t>
            </a:r>
            <a:endParaRPr lang="en-US" b="1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0E9014-70EB-95C1-A28C-192D5C12C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2900916" y="2195623"/>
            <a:ext cx="1362740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B78ACF-FF0F-2226-90AE-FDF5D22DA8C7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7719237" y="2195624"/>
            <a:ext cx="1958163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0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B85D4-7956-9B43-54E9-3A4FCB3B044E}"/>
              </a:ext>
            </a:extLst>
          </p:cNvPr>
          <p:cNvSpPr/>
          <p:nvPr/>
        </p:nvSpPr>
        <p:spPr>
          <a:xfrm>
            <a:off x="3466212" y="215458"/>
            <a:ext cx="8165804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A158-44A0-582E-6325-1C43DDA1E963}"/>
              </a:ext>
            </a:extLst>
          </p:cNvPr>
          <p:cNvSpPr txBox="1"/>
          <p:nvPr/>
        </p:nvSpPr>
        <p:spPr>
          <a:xfrm>
            <a:off x="2849526" y="14885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026E89-863A-7768-04AD-3380DD2AE99D}"/>
              </a:ext>
            </a:extLst>
          </p:cNvPr>
          <p:cNvSpPr/>
          <p:nvPr/>
        </p:nvSpPr>
        <p:spPr>
          <a:xfrm>
            <a:off x="3785192" y="595423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801FD-F05C-25DE-FA6C-67B04FDDBBA8}"/>
              </a:ext>
            </a:extLst>
          </p:cNvPr>
          <p:cNvSpPr txBox="1"/>
          <p:nvPr/>
        </p:nvSpPr>
        <p:spPr>
          <a:xfrm>
            <a:off x="4082902" y="627321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2F893-5064-F732-BAD6-ED31DEAFF41C}"/>
              </a:ext>
            </a:extLst>
          </p:cNvPr>
          <p:cNvSpPr/>
          <p:nvPr/>
        </p:nvSpPr>
        <p:spPr>
          <a:xfrm>
            <a:off x="6491178" y="550086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EDD0-EA74-FD74-6959-44882F98578A}"/>
              </a:ext>
            </a:extLst>
          </p:cNvPr>
          <p:cNvSpPr txBox="1"/>
          <p:nvPr/>
        </p:nvSpPr>
        <p:spPr>
          <a:xfrm>
            <a:off x="6788002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551A85B-35F9-B891-EBF7-0E99097FEE25}"/>
              </a:ext>
            </a:extLst>
          </p:cNvPr>
          <p:cNvSpPr/>
          <p:nvPr/>
        </p:nvSpPr>
        <p:spPr>
          <a:xfrm>
            <a:off x="9098810" y="518188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9EC0E-AFAB-86B5-4D06-F20766004A76}"/>
              </a:ext>
            </a:extLst>
          </p:cNvPr>
          <p:cNvSpPr txBox="1"/>
          <p:nvPr/>
        </p:nvSpPr>
        <p:spPr>
          <a:xfrm>
            <a:off x="9396520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28B0AD-636A-65C5-8122-81FC212F82E2}"/>
              </a:ext>
            </a:extLst>
          </p:cNvPr>
          <p:cNvSpPr/>
          <p:nvPr/>
        </p:nvSpPr>
        <p:spPr>
          <a:xfrm>
            <a:off x="3793168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A54D3-4B08-D655-64DD-D34CE2249D0E}"/>
              </a:ext>
            </a:extLst>
          </p:cNvPr>
          <p:cNvSpPr txBox="1"/>
          <p:nvPr/>
        </p:nvSpPr>
        <p:spPr>
          <a:xfrm>
            <a:off x="4082902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B61898-6699-C4DA-BD75-02128C462421}"/>
              </a:ext>
            </a:extLst>
          </p:cNvPr>
          <p:cNvSpPr/>
          <p:nvPr/>
        </p:nvSpPr>
        <p:spPr>
          <a:xfrm>
            <a:off x="6393710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5274D-3643-6B00-2D31-7DADD48A607B}"/>
              </a:ext>
            </a:extLst>
          </p:cNvPr>
          <p:cNvSpPr txBox="1"/>
          <p:nvPr/>
        </p:nvSpPr>
        <p:spPr>
          <a:xfrm>
            <a:off x="6683444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9660E9E-FE8E-F75C-D370-F6F2DABEF6FE}"/>
              </a:ext>
            </a:extLst>
          </p:cNvPr>
          <p:cNvSpPr/>
          <p:nvPr/>
        </p:nvSpPr>
        <p:spPr>
          <a:xfrm>
            <a:off x="8994252" y="4096343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BF01-417B-59CB-983C-EA17A6FA1C1D}"/>
              </a:ext>
            </a:extLst>
          </p:cNvPr>
          <p:cNvSpPr txBox="1"/>
          <p:nvPr/>
        </p:nvSpPr>
        <p:spPr>
          <a:xfrm>
            <a:off x="9283986" y="4029740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F031CF6-CB4F-1609-1071-0F02A7B76C1F}"/>
              </a:ext>
            </a:extLst>
          </p:cNvPr>
          <p:cNvSpPr/>
          <p:nvPr/>
        </p:nvSpPr>
        <p:spPr>
          <a:xfrm rot="16200000">
            <a:off x="7271305" y="-365458"/>
            <a:ext cx="595423" cy="7681203"/>
          </a:xfrm>
          <a:prstGeom prst="can">
            <a:avLst>
              <a:gd name="adj" fmla="val 107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32E4-EE27-28FA-1874-40B7E14C54E3}"/>
              </a:ext>
            </a:extLst>
          </p:cNvPr>
          <p:cNvSpPr txBox="1"/>
          <p:nvPr/>
        </p:nvSpPr>
        <p:spPr>
          <a:xfrm>
            <a:off x="4210493" y="3274828"/>
            <a:ext cx="699622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Server FOR MANAGING THE NETWOTK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751BB6-76D1-CDC5-7828-C5B070E6E65E}"/>
              </a:ext>
            </a:extLst>
          </p:cNvPr>
          <p:cNvSpPr/>
          <p:nvPr/>
        </p:nvSpPr>
        <p:spPr>
          <a:xfrm>
            <a:off x="4082902" y="13716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8D4608-2A86-3BA0-F7BB-1572B23CCCDA}"/>
              </a:ext>
            </a:extLst>
          </p:cNvPr>
          <p:cNvSpPr/>
          <p:nvPr/>
        </p:nvSpPr>
        <p:spPr>
          <a:xfrm>
            <a:off x="4235302" y="15240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DC2A27-D1B8-3F72-D2FC-8D6E7E65DA0D}"/>
              </a:ext>
            </a:extLst>
          </p:cNvPr>
          <p:cNvSpPr/>
          <p:nvPr/>
        </p:nvSpPr>
        <p:spPr>
          <a:xfrm>
            <a:off x="4387702" y="16764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with Images</a:t>
            </a:r>
          </a:p>
          <a:p>
            <a:pPr algn="ctr"/>
            <a:r>
              <a:rPr lang="en-US" sz="1000" dirty="0"/>
              <a:t>31106 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7B9F84-4285-C748-53CD-135DF3ED6C6D}"/>
              </a:ext>
            </a:extLst>
          </p:cNvPr>
          <p:cNvSpPr/>
          <p:nvPr/>
        </p:nvSpPr>
        <p:spPr>
          <a:xfrm>
            <a:off x="6747239" y="13139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3D439B-6729-227B-A243-39F707A7039C}"/>
              </a:ext>
            </a:extLst>
          </p:cNvPr>
          <p:cNvSpPr/>
          <p:nvPr/>
        </p:nvSpPr>
        <p:spPr>
          <a:xfrm>
            <a:off x="6899639" y="14663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D08255-5518-E22F-1F27-E1FD96F32084}"/>
              </a:ext>
            </a:extLst>
          </p:cNvPr>
          <p:cNvSpPr/>
          <p:nvPr/>
        </p:nvSpPr>
        <p:spPr>
          <a:xfrm>
            <a:off x="7052039" y="16187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F8E957-FA57-D780-DBFE-1EB56F467944}"/>
              </a:ext>
            </a:extLst>
          </p:cNvPr>
          <p:cNvSpPr/>
          <p:nvPr/>
        </p:nvSpPr>
        <p:spPr>
          <a:xfrm>
            <a:off x="9403610" y="12853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9A63D7-41AC-3137-BECB-C1AD4809B497}"/>
              </a:ext>
            </a:extLst>
          </p:cNvPr>
          <p:cNvSpPr/>
          <p:nvPr/>
        </p:nvSpPr>
        <p:spPr>
          <a:xfrm>
            <a:off x="9556010" y="14377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0A2374-EE65-DC11-A6D4-555E5CE43747}"/>
              </a:ext>
            </a:extLst>
          </p:cNvPr>
          <p:cNvSpPr/>
          <p:nvPr/>
        </p:nvSpPr>
        <p:spPr>
          <a:xfrm>
            <a:off x="9708410" y="15901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5BA68-47A2-E05F-305B-08E0E66ECBD3}"/>
              </a:ext>
            </a:extLst>
          </p:cNvPr>
          <p:cNvSpPr/>
          <p:nvPr/>
        </p:nvSpPr>
        <p:spPr>
          <a:xfrm>
            <a:off x="9571071" y="48527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90E5AA-7D8C-D36C-6DD8-D6D8DC40E229}"/>
              </a:ext>
            </a:extLst>
          </p:cNvPr>
          <p:cNvSpPr/>
          <p:nvPr/>
        </p:nvSpPr>
        <p:spPr>
          <a:xfrm>
            <a:off x="9723471" y="50051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334A1B-857F-9E92-7220-6503ECA75D59}"/>
              </a:ext>
            </a:extLst>
          </p:cNvPr>
          <p:cNvSpPr/>
          <p:nvPr/>
        </p:nvSpPr>
        <p:spPr>
          <a:xfrm>
            <a:off x="9875871" y="51575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CC060C-F150-BC37-7F37-F4DC1C667433}"/>
              </a:ext>
            </a:extLst>
          </p:cNvPr>
          <p:cNvSpPr/>
          <p:nvPr/>
        </p:nvSpPr>
        <p:spPr>
          <a:xfrm>
            <a:off x="6990024" y="50064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CE8E757-B1FE-6C41-6201-67283D07D6EF}"/>
              </a:ext>
            </a:extLst>
          </p:cNvPr>
          <p:cNvSpPr/>
          <p:nvPr/>
        </p:nvSpPr>
        <p:spPr>
          <a:xfrm>
            <a:off x="7142424" y="51588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5FDA5B-75FF-82F7-A493-D3750EFC4807}"/>
              </a:ext>
            </a:extLst>
          </p:cNvPr>
          <p:cNvSpPr/>
          <p:nvPr/>
        </p:nvSpPr>
        <p:spPr>
          <a:xfrm>
            <a:off x="7294824" y="53112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EEB6-EEF9-CB48-DA21-ADE88AC6A7C3}"/>
              </a:ext>
            </a:extLst>
          </p:cNvPr>
          <p:cNvSpPr/>
          <p:nvPr/>
        </p:nvSpPr>
        <p:spPr>
          <a:xfrm>
            <a:off x="4308398" y="49990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3594D7-7AC4-CCAF-6EC9-6131B3EDA1B1}"/>
              </a:ext>
            </a:extLst>
          </p:cNvPr>
          <p:cNvSpPr/>
          <p:nvPr/>
        </p:nvSpPr>
        <p:spPr>
          <a:xfrm>
            <a:off x="4460798" y="51514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D65FAE9-D138-33A1-9716-D57EE7E57D94}"/>
              </a:ext>
            </a:extLst>
          </p:cNvPr>
          <p:cNvSpPr/>
          <p:nvPr/>
        </p:nvSpPr>
        <p:spPr>
          <a:xfrm>
            <a:off x="4613198" y="53038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F88B7-D74F-744B-A998-98263F198029}"/>
              </a:ext>
            </a:extLst>
          </p:cNvPr>
          <p:cNvSpPr txBox="1"/>
          <p:nvPr/>
        </p:nvSpPr>
        <p:spPr>
          <a:xfrm>
            <a:off x="4010685" y="1081713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10.4.20.60 is a Custer 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A1B7E-41BD-D6DD-A095-A10B67BF60BF}"/>
              </a:ext>
            </a:extLst>
          </p:cNvPr>
          <p:cNvSpPr txBox="1"/>
          <p:nvPr/>
        </p:nvSpPr>
        <p:spPr>
          <a:xfrm>
            <a:off x="3793168" y="2361434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3.40.20.60 is a </a:t>
            </a:r>
            <a:r>
              <a:rPr lang="en-US" sz="1000" dirty="0" err="1">
                <a:solidFill>
                  <a:srgbClr val="FFFF00"/>
                </a:solidFill>
              </a:rPr>
              <a:t>NodeIP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BDC1BE6-6B40-6729-6D48-712E69CF83BF}"/>
              </a:ext>
            </a:extLst>
          </p:cNvPr>
          <p:cNvSpPr/>
          <p:nvPr/>
        </p:nvSpPr>
        <p:spPr>
          <a:xfrm>
            <a:off x="228601" y="2020186"/>
            <a:ext cx="3499814" cy="104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http://3.40.20.60:31106/</a:t>
            </a:r>
            <a:r>
              <a:rPr lang="en-US" dirty="0" err="1"/>
              <a:t>api</a:t>
            </a:r>
            <a:r>
              <a:rPr lang="en-US" dirty="0"/>
              <a:t>/ctrl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7013394-356E-0087-30B0-84C7685AC257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V="1">
            <a:off x="3728415" y="1878878"/>
            <a:ext cx="56777" cy="66272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182A08-014F-98BE-DE82-80773EA5281C}"/>
              </a:ext>
            </a:extLst>
          </p:cNvPr>
          <p:cNvCxnSpPr>
            <a:stCxn id="4" idx="2"/>
            <a:endCxn id="40" idx="1"/>
          </p:cNvCxnSpPr>
          <p:nvPr/>
        </p:nvCxnSpPr>
        <p:spPr>
          <a:xfrm rot="10800000" flipH="1">
            <a:off x="3785191" y="1204824"/>
            <a:ext cx="225493" cy="674054"/>
          </a:xfrm>
          <a:prstGeom prst="bentConnector3">
            <a:avLst>
              <a:gd name="adj1" fmla="val -1013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4D61D94-C7CF-416F-7BC0-E6D67B9FF51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789312" y="1402303"/>
            <a:ext cx="801600" cy="39518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3833</Words>
  <Application>Microsoft Macintosh PowerPoint</Application>
  <PresentationFormat>Widescreen</PresentationFormat>
  <Paragraphs>942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166</cp:revision>
  <dcterms:created xsi:type="dcterms:W3CDTF">2022-08-08T09:02:03Z</dcterms:created>
  <dcterms:modified xsi:type="dcterms:W3CDTF">2022-09-06T05:53:33Z</dcterms:modified>
</cp:coreProperties>
</file>