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937</Words>
  <Application>Microsoft Macintosh PowerPoint</Application>
  <PresentationFormat>Widescreen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39</cp:revision>
  <dcterms:created xsi:type="dcterms:W3CDTF">2022-08-08T09:02:03Z</dcterms:created>
  <dcterms:modified xsi:type="dcterms:W3CDTF">2022-08-17T07:15:18Z</dcterms:modified>
</cp:coreProperties>
</file>