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110"/>
  </p:normalViewPr>
  <p:slideViewPr>
    <p:cSldViewPr snapToGrid="0">
      <p:cViewPr varScale="1">
        <p:scale>
          <a:sx n="121" d="100"/>
          <a:sy n="12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MyAc`tion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2242</Words>
  <Application>Microsoft Macintosh PowerPoint</Application>
  <PresentationFormat>Widescreen</PresentationFormat>
  <Paragraphs>560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114</cp:revision>
  <dcterms:created xsi:type="dcterms:W3CDTF">2022-08-08T09:02:03Z</dcterms:created>
  <dcterms:modified xsi:type="dcterms:W3CDTF">2022-08-24T10:15:01Z</dcterms:modified>
</cp:coreProperties>
</file>