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19-04-2024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19-04-2024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006670-2469-54DE-B62F-9812B01C5F11}"/>
              </a:ext>
            </a:extLst>
          </p:cNvPr>
          <p:cNvSpPr/>
          <p:nvPr/>
        </p:nvSpPr>
        <p:spPr>
          <a:xfrm>
            <a:off x="1803400" y="1134533"/>
            <a:ext cx="4292600" cy="342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 App</a:t>
            </a:r>
          </a:p>
          <a:p>
            <a:pPr algn="ctr"/>
            <a:endParaRPr lang="en-US" dirty="0"/>
          </a:p>
          <a:p>
            <a:pPr algn="ctr"/>
            <a:endParaRPr lang="en-IN" dirty="0"/>
          </a:p>
        </p:txBody>
      </p:sp>
      <p:sp>
        <p:nvSpPr>
          <p:cNvPr id="4" name="Oval 3">
            <a:extLst>
              <a:ext uri="{FF2B5EF4-FFF2-40B4-BE49-F238E27FC236}">
                <a16:creationId xmlns:a16="http://schemas.microsoft.com/office/drawing/2014/main" id="{75D92CB9-55DA-DB66-ECF4-E09E7D433F22}"/>
              </a:ext>
            </a:extLst>
          </p:cNvPr>
          <p:cNvSpPr/>
          <p:nvPr/>
        </p:nvSpPr>
        <p:spPr>
          <a:xfrm>
            <a:off x="2421467" y="3005667"/>
            <a:ext cx="1693333" cy="127846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Subject</a:t>
            </a:r>
          </a:p>
          <a:p>
            <a:pPr algn="ctr"/>
            <a:r>
              <a:rPr lang="en-US" dirty="0"/>
              <a:t>X = 2</a:t>
            </a:r>
            <a:endParaRPr lang="en-IN" dirty="0"/>
          </a:p>
        </p:txBody>
      </p:sp>
      <p:sp>
        <p:nvSpPr>
          <p:cNvPr id="5" name="Rectangle 4">
            <a:extLst>
              <a:ext uri="{FF2B5EF4-FFF2-40B4-BE49-F238E27FC236}">
                <a16:creationId xmlns:a16="http://schemas.microsoft.com/office/drawing/2014/main" id="{A1749633-1024-7C19-6292-2111F7DC8AFA}"/>
              </a:ext>
            </a:extLst>
          </p:cNvPr>
          <p:cNvSpPr/>
          <p:nvPr/>
        </p:nvSpPr>
        <p:spPr>
          <a:xfrm>
            <a:off x="1930400" y="1346200"/>
            <a:ext cx="2116667" cy="753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Change</a:t>
            </a:r>
          </a:p>
          <a:p>
            <a:pPr algn="ctr"/>
            <a:r>
              <a:rPr lang="en-US" dirty="0"/>
              <a:t>X=1 =&gt; 2</a:t>
            </a:r>
            <a:endParaRPr lang="en-IN" dirty="0"/>
          </a:p>
        </p:txBody>
      </p:sp>
      <p:cxnSp>
        <p:nvCxnSpPr>
          <p:cNvPr id="7" name="Connector: Curved 6">
            <a:extLst>
              <a:ext uri="{FF2B5EF4-FFF2-40B4-BE49-F238E27FC236}">
                <a16:creationId xmlns:a16="http://schemas.microsoft.com/office/drawing/2014/main" id="{B7E2F422-9CDD-D9FC-337E-216DCA75F037}"/>
              </a:ext>
            </a:extLst>
          </p:cNvPr>
          <p:cNvCxnSpPr>
            <a:stCxn id="5" idx="2"/>
            <a:endCxn id="4" idx="2"/>
          </p:cNvCxnSpPr>
          <p:nvPr/>
        </p:nvCxnSpPr>
        <p:spPr>
          <a:xfrm rot="5400000">
            <a:off x="1932518" y="2588683"/>
            <a:ext cx="1545167" cy="567267"/>
          </a:xfrm>
          <a:prstGeom prst="curvedConnector4">
            <a:avLst>
              <a:gd name="adj1" fmla="val 29315"/>
              <a:gd name="adj2" fmla="val 140298"/>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E39828E-BDD5-B9EF-98BC-ECF9DCC9EA55}"/>
              </a:ext>
            </a:extLst>
          </p:cNvPr>
          <p:cNvSpPr/>
          <p:nvPr/>
        </p:nvSpPr>
        <p:spPr>
          <a:xfrm>
            <a:off x="8170333" y="1244600"/>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Subc1</a:t>
            </a:r>
            <a:endParaRPr lang="en-IN" dirty="0"/>
          </a:p>
        </p:txBody>
      </p:sp>
      <p:sp>
        <p:nvSpPr>
          <p:cNvPr id="9" name="Rectangle 8">
            <a:extLst>
              <a:ext uri="{FF2B5EF4-FFF2-40B4-BE49-F238E27FC236}">
                <a16:creationId xmlns:a16="http://schemas.microsoft.com/office/drawing/2014/main" id="{9CFC36AB-331B-2894-C3B3-2F2BD93867C5}"/>
              </a:ext>
            </a:extLst>
          </p:cNvPr>
          <p:cNvSpPr/>
          <p:nvPr/>
        </p:nvSpPr>
        <p:spPr>
          <a:xfrm>
            <a:off x="8170333" y="2271183"/>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Subc2</a:t>
            </a:r>
            <a:endParaRPr lang="en-IN" dirty="0"/>
          </a:p>
        </p:txBody>
      </p:sp>
      <p:sp>
        <p:nvSpPr>
          <p:cNvPr id="10" name="Rectangle 9">
            <a:extLst>
              <a:ext uri="{FF2B5EF4-FFF2-40B4-BE49-F238E27FC236}">
                <a16:creationId xmlns:a16="http://schemas.microsoft.com/office/drawing/2014/main" id="{7BBE3624-913A-2912-3454-554D296635B8}"/>
              </a:ext>
            </a:extLst>
          </p:cNvPr>
          <p:cNvSpPr/>
          <p:nvPr/>
        </p:nvSpPr>
        <p:spPr>
          <a:xfrm>
            <a:off x="8170333" y="3384552"/>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Subc3</a:t>
            </a:r>
            <a:endParaRPr lang="en-IN" dirty="0"/>
          </a:p>
        </p:txBody>
      </p:sp>
      <p:sp>
        <p:nvSpPr>
          <p:cNvPr id="11" name="Rectangle 10">
            <a:extLst>
              <a:ext uri="{FF2B5EF4-FFF2-40B4-BE49-F238E27FC236}">
                <a16:creationId xmlns:a16="http://schemas.microsoft.com/office/drawing/2014/main" id="{FCC90E84-241C-9EA6-8776-339A454239A3}"/>
              </a:ext>
            </a:extLst>
          </p:cNvPr>
          <p:cNvSpPr/>
          <p:nvPr/>
        </p:nvSpPr>
        <p:spPr>
          <a:xfrm>
            <a:off x="8170333" y="4497921"/>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Subcn</a:t>
            </a:r>
            <a:endParaRPr lang="en-IN" dirty="0"/>
          </a:p>
        </p:txBody>
      </p:sp>
      <p:cxnSp>
        <p:nvCxnSpPr>
          <p:cNvPr id="13" name="Connector: Curved 12">
            <a:extLst>
              <a:ext uri="{FF2B5EF4-FFF2-40B4-BE49-F238E27FC236}">
                <a16:creationId xmlns:a16="http://schemas.microsoft.com/office/drawing/2014/main" id="{7DBD068F-1421-E2F8-C884-919D3C4D9266}"/>
              </a:ext>
            </a:extLst>
          </p:cNvPr>
          <p:cNvCxnSpPr>
            <a:stCxn id="8" idx="1"/>
            <a:endCxn id="4" idx="6"/>
          </p:cNvCxnSpPr>
          <p:nvPr/>
        </p:nvCxnSpPr>
        <p:spPr>
          <a:xfrm rot="10800000" flipV="1">
            <a:off x="4114801" y="1545166"/>
            <a:ext cx="4055533" cy="2099733"/>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564BBCA7-ACE4-E52B-5DA0-A41EEBD09B8D}"/>
              </a:ext>
            </a:extLst>
          </p:cNvPr>
          <p:cNvCxnSpPr/>
          <p:nvPr/>
        </p:nvCxnSpPr>
        <p:spPr>
          <a:xfrm flipV="1">
            <a:off x="4360333" y="1625600"/>
            <a:ext cx="2226735" cy="1642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3C3BFFB8-01B8-2667-A7D9-A2C706A3DD9E}"/>
              </a:ext>
            </a:extLst>
          </p:cNvPr>
          <p:cNvSpPr txBox="1"/>
          <p:nvPr/>
        </p:nvSpPr>
        <p:spPr>
          <a:xfrm>
            <a:off x="6223000" y="1014177"/>
            <a:ext cx="1016001" cy="369332"/>
          </a:xfrm>
          <a:prstGeom prst="rect">
            <a:avLst/>
          </a:prstGeom>
          <a:noFill/>
        </p:spPr>
        <p:txBody>
          <a:bodyPr wrap="square" rtlCol="0">
            <a:spAutoFit/>
          </a:bodyPr>
          <a:lstStyle/>
          <a:p>
            <a:r>
              <a:rPr lang="en-US" dirty="0"/>
              <a:t>X =2</a:t>
            </a:r>
            <a:endParaRPr lang="en-IN" dirty="0"/>
          </a:p>
        </p:txBody>
      </p:sp>
      <p:cxnSp>
        <p:nvCxnSpPr>
          <p:cNvPr id="18" name="Connector: Curved 17">
            <a:extLst>
              <a:ext uri="{FF2B5EF4-FFF2-40B4-BE49-F238E27FC236}">
                <a16:creationId xmlns:a16="http://schemas.microsoft.com/office/drawing/2014/main" id="{411E0C27-6329-90F4-F772-48B4D2F3F37B}"/>
              </a:ext>
            </a:extLst>
          </p:cNvPr>
          <p:cNvCxnSpPr>
            <a:stCxn id="10" idx="1"/>
            <a:endCxn id="4" idx="6"/>
          </p:cNvCxnSpPr>
          <p:nvPr/>
        </p:nvCxnSpPr>
        <p:spPr>
          <a:xfrm rot="10800000">
            <a:off x="4114801" y="3644901"/>
            <a:ext cx="4055533" cy="40219"/>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C4EB4BF-00F5-D5AB-7626-9A1490FAC07A}"/>
              </a:ext>
            </a:extLst>
          </p:cNvPr>
          <p:cNvCxnSpPr/>
          <p:nvPr/>
        </p:nvCxnSpPr>
        <p:spPr>
          <a:xfrm>
            <a:off x="4360332" y="3759200"/>
            <a:ext cx="3454401" cy="67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CF96CD6-DFDF-A50C-CEDB-CCEE8811C604}"/>
              </a:ext>
            </a:extLst>
          </p:cNvPr>
          <p:cNvCxnSpPr/>
          <p:nvPr/>
        </p:nvCxnSpPr>
        <p:spPr>
          <a:xfrm flipV="1">
            <a:off x="4114800" y="1545164"/>
            <a:ext cx="2226732" cy="1667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33DF53A-2A3D-EBED-4D7A-9A257A1FF300}"/>
              </a:ext>
            </a:extLst>
          </p:cNvPr>
          <p:cNvSpPr txBox="1"/>
          <p:nvPr/>
        </p:nvSpPr>
        <p:spPr>
          <a:xfrm>
            <a:off x="6654800" y="1558405"/>
            <a:ext cx="1016001" cy="369332"/>
          </a:xfrm>
          <a:prstGeom prst="rect">
            <a:avLst/>
          </a:prstGeom>
          <a:noFill/>
        </p:spPr>
        <p:txBody>
          <a:bodyPr wrap="square" rtlCol="0">
            <a:spAutoFit/>
          </a:bodyPr>
          <a:lstStyle/>
          <a:p>
            <a:r>
              <a:rPr lang="en-US" dirty="0"/>
              <a:t>X =1</a:t>
            </a:r>
            <a:endParaRPr lang="en-IN" dirty="0"/>
          </a:p>
        </p:txBody>
      </p:sp>
      <p:sp>
        <p:nvSpPr>
          <p:cNvPr id="24" name="TextBox 23">
            <a:extLst>
              <a:ext uri="{FF2B5EF4-FFF2-40B4-BE49-F238E27FC236}">
                <a16:creationId xmlns:a16="http://schemas.microsoft.com/office/drawing/2014/main" id="{C0DCB5D9-0BB6-9C37-C5CD-B25752E92C97}"/>
              </a:ext>
            </a:extLst>
          </p:cNvPr>
          <p:cNvSpPr txBox="1"/>
          <p:nvPr/>
        </p:nvSpPr>
        <p:spPr>
          <a:xfrm>
            <a:off x="6587068" y="4006356"/>
            <a:ext cx="1016001" cy="369332"/>
          </a:xfrm>
          <a:prstGeom prst="rect">
            <a:avLst/>
          </a:prstGeom>
          <a:noFill/>
        </p:spPr>
        <p:txBody>
          <a:bodyPr wrap="square" rtlCol="0">
            <a:spAutoFit/>
          </a:bodyPr>
          <a:lstStyle/>
          <a:p>
            <a:r>
              <a:rPr lang="en-US" dirty="0"/>
              <a:t>X =2</a:t>
            </a:r>
            <a:endParaRPr lang="en-IN" dirty="0"/>
          </a:p>
        </p:txBody>
      </p:sp>
      <p:sp>
        <p:nvSpPr>
          <p:cNvPr id="25" name="Rectangle 24">
            <a:extLst>
              <a:ext uri="{FF2B5EF4-FFF2-40B4-BE49-F238E27FC236}">
                <a16:creationId xmlns:a16="http://schemas.microsoft.com/office/drawing/2014/main" id="{B99E2E59-4A73-ABFD-DE42-B2A6CE33B693}"/>
              </a:ext>
            </a:extLst>
          </p:cNvPr>
          <p:cNvSpPr/>
          <p:nvPr/>
        </p:nvSpPr>
        <p:spPr>
          <a:xfrm>
            <a:off x="270933" y="5012267"/>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Publishing </a:t>
            </a:r>
          </a:p>
          <a:p>
            <a:pPr algn="ctr"/>
            <a:r>
              <a:rPr lang="en-US" dirty="0"/>
              <a:t>Company</a:t>
            </a:r>
            <a:endParaRPr lang="en-IN" dirty="0"/>
          </a:p>
        </p:txBody>
      </p:sp>
      <p:sp>
        <p:nvSpPr>
          <p:cNvPr id="26" name="Rectangle 25">
            <a:extLst>
              <a:ext uri="{FF2B5EF4-FFF2-40B4-BE49-F238E27FC236}">
                <a16:creationId xmlns:a16="http://schemas.microsoft.com/office/drawing/2014/main" id="{7E8E01AD-00C7-C94A-3E04-70514D3514E5}"/>
              </a:ext>
            </a:extLst>
          </p:cNvPr>
          <p:cNvSpPr/>
          <p:nvPr/>
        </p:nvSpPr>
        <p:spPr>
          <a:xfrm>
            <a:off x="6587068" y="5164666"/>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Subscriber to  Paper by Publisher</a:t>
            </a:r>
            <a:endParaRPr lang="en-IN" dirty="0"/>
          </a:p>
        </p:txBody>
      </p:sp>
      <p:sp>
        <p:nvSpPr>
          <p:cNvPr id="27" name="Oval 26">
            <a:extLst>
              <a:ext uri="{FF2B5EF4-FFF2-40B4-BE49-F238E27FC236}">
                <a16:creationId xmlns:a16="http://schemas.microsoft.com/office/drawing/2014/main" id="{60288863-8C9A-275C-8CE5-38D32AFD72E8}"/>
              </a:ext>
            </a:extLst>
          </p:cNvPr>
          <p:cNvSpPr/>
          <p:nvPr/>
        </p:nvSpPr>
        <p:spPr>
          <a:xfrm>
            <a:off x="3183467" y="5012267"/>
            <a:ext cx="1955800" cy="12615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a:t>
            </a:r>
            <a:endParaRPr lang="en-IN" dirty="0"/>
          </a:p>
        </p:txBody>
      </p:sp>
      <p:cxnSp>
        <p:nvCxnSpPr>
          <p:cNvPr id="29" name="Connector: Curved 28">
            <a:extLst>
              <a:ext uri="{FF2B5EF4-FFF2-40B4-BE49-F238E27FC236}">
                <a16:creationId xmlns:a16="http://schemas.microsoft.com/office/drawing/2014/main" id="{5BAB8EA1-B498-277A-C962-92B54E15EB69}"/>
              </a:ext>
            </a:extLst>
          </p:cNvPr>
          <p:cNvCxnSpPr>
            <a:stCxn id="26" idx="0"/>
            <a:endCxn id="27" idx="6"/>
          </p:cNvCxnSpPr>
          <p:nvPr/>
        </p:nvCxnSpPr>
        <p:spPr>
          <a:xfrm rot="16200000" flipH="1" flipV="1">
            <a:off x="6007101" y="4296832"/>
            <a:ext cx="478368" cy="2214035"/>
          </a:xfrm>
          <a:prstGeom prst="curvedConnector4">
            <a:avLst>
              <a:gd name="adj1" fmla="val -47787"/>
              <a:gd name="adj2" fmla="val 673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6D8E1D52-8DA3-0E34-FFAF-F6FADAC4AFCE}"/>
              </a:ext>
            </a:extLst>
          </p:cNvPr>
          <p:cNvCxnSpPr>
            <a:stCxn id="25" idx="0"/>
            <a:endCxn id="27" idx="2"/>
          </p:cNvCxnSpPr>
          <p:nvPr/>
        </p:nvCxnSpPr>
        <p:spPr>
          <a:xfrm rot="16200000" flipH="1">
            <a:off x="1794933" y="4254500"/>
            <a:ext cx="630767" cy="2146300"/>
          </a:xfrm>
          <a:prstGeom prst="curvedConnector4">
            <a:avLst>
              <a:gd name="adj1" fmla="val -36242"/>
              <a:gd name="adj2" fmla="val 678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771B56D9-4051-406E-3FED-E1AE4CE83A0A}"/>
              </a:ext>
            </a:extLst>
          </p:cNvPr>
          <p:cNvCxnSpPr>
            <a:stCxn id="27" idx="6"/>
            <a:endCxn id="26" idx="2"/>
          </p:cNvCxnSpPr>
          <p:nvPr/>
        </p:nvCxnSpPr>
        <p:spPr>
          <a:xfrm>
            <a:off x="5139267" y="5643034"/>
            <a:ext cx="2214035" cy="783165"/>
          </a:xfrm>
          <a:prstGeom prst="curvedConnector4">
            <a:avLst>
              <a:gd name="adj1" fmla="val 32696"/>
              <a:gd name="adj2" fmla="val 1291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43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22A8AA7-32B7-049C-0FA9-D85EFDA8F234}"/>
              </a:ext>
            </a:extLst>
          </p:cNvPr>
          <p:cNvSpPr/>
          <p:nvPr/>
        </p:nvSpPr>
        <p:spPr>
          <a:xfrm>
            <a:off x="4377267" y="575733"/>
            <a:ext cx="2641600" cy="2082800"/>
          </a:xfrm>
          <a:prstGeom prst="ellipse">
            <a:avLst/>
          </a:prstGeom>
          <a:ln w="762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Subject</a:t>
            </a:r>
            <a:endParaRPr lang="en-IN" dirty="0"/>
          </a:p>
        </p:txBody>
      </p:sp>
      <p:sp>
        <p:nvSpPr>
          <p:cNvPr id="3" name="Rectangle 2">
            <a:extLst>
              <a:ext uri="{FF2B5EF4-FFF2-40B4-BE49-F238E27FC236}">
                <a16:creationId xmlns:a16="http://schemas.microsoft.com/office/drawing/2014/main" id="{09BB1E7D-C07A-0EB8-8A70-8D7030FAB928}"/>
              </a:ext>
            </a:extLst>
          </p:cNvPr>
          <p:cNvSpPr/>
          <p:nvPr/>
        </p:nvSpPr>
        <p:spPr>
          <a:xfrm>
            <a:off x="4995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COM1</a:t>
            </a:r>
            <a:endParaRPr lang="en-IN" dirty="0"/>
          </a:p>
        </p:txBody>
      </p:sp>
      <p:sp>
        <p:nvSpPr>
          <p:cNvPr id="4" name="Rectangle 3">
            <a:extLst>
              <a:ext uri="{FF2B5EF4-FFF2-40B4-BE49-F238E27FC236}">
                <a16:creationId xmlns:a16="http://schemas.microsoft.com/office/drawing/2014/main" id="{5A6D71A4-7776-0742-3F2F-2B460647D1CA}"/>
              </a:ext>
            </a:extLst>
          </p:cNvPr>
          <p:cNvSpPr/>
          <p:nvPr/>
        </p:nvSpPr>
        <p:spPr>
          <a:xfrm>
            <a:off x="34543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COM2</a:t>
            </a:r>
            <a:endParaRPr lang="en-IN" dirty="0"/>
          </a:p>
        </p:txBody>
      </p:sp>
      <p:sp>
        <p:nvSpPr>
          <p:cNvPr id="5" name="Rectangle 4">
            <a:extLst>
              <a:ext uri="{FF2B5EF4-FFF2-40B4-BE49-F238E27FC236}">
                <a16:creationId xmlns:a16="http://schemas.microsoft.com/office/drawing/2014/main" id="{22CFB77A-78F5-0AC8-D374-2AF028F9721B}"/>
              </a:ext>
            </a:extLst>
          </p:cNvPr>
          <p:cNvSpPr/>
          <p:nvPr/>
        </p:nvSpPr>
        <p:spPr>
          <a:xfrm>
            <a:off x="61891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COM3</a:t>
            </a:r>
            <a:endParaRPr lang="en-IN" dirty="0"/>
          </a:p>
        </p:txBody>
      </p:sp>
      <p:sp>
        <p:nvSpPr>
          <p:cNvPr id="6" name="Rectangle 5">
            <a:extLst>
              <a:ext uri="{FF2B5EF4-FFF2-40B4-BE49-F238E27FC236}">
                <a16:creationId xmlns:a16="http://schemas.microsoft.com/office/drawing/2014/main" id="{4EC5D1B1-2D44-A1CE-752A-B2985A33570D}"/>
              </a:ext>
            </a:extLst>
          </p:cNvPr>
          <p:cNvSpPr/>
          <p:nvPr/>
        </p:nvSpPr>
        <p:spPr>
          <a:xfrm>
            <a:off x="91439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COM4</a:t>
            </a:r>
            <a:endParaRPr lang="en-IN" dirty="0"/>
          </a:p>
        </p:txBody>
      </p:sp>
      <p:cxnSp>
        <p:nvCxnSpPr>
          <p:cNvPr id="8" name="Connector: Curved 7">
            <a:extLst>
              <a:ext uri="{FF2B5EF4-FFF2-40B4-BE49-F238E27FC236}">
                <a16:creationId xmlns:a16="http://schemas.microsoft.com/office/drawing/2014/main" id="{08DE4DC6-86DD-3D8D-BAF8-3CC8522012C4}"/>
              </a:ext>
            </a:extLst>
          </p:cNvPr>
          <p:cNvCxnSpPr>
            <a:stCxn id="3" idx="0"/>
            <a:endCxn id="2" idx="4"/>
          </p:cNvCxnSpPr>
          <p:nvPr/>
        </p:nvCxnSpPr>
        <p:spPr>
          <a:xfrm rot="5400000" flipH="1" flipV="1">
            <a:off x="3052233" y="1274233"/>
            <a:ext cx="1261534" cy="40301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3DDA1C5E-ED08-FCBF-105F-D054551BB8D6}"/>
              </a:ext>
            </a:extLst>
          </p:cNvPr>
          <p:cNvCxnSpPr>
            <a:stCxn id="4" idx="0"/>
            <a:endCxn id="2" idx="4"/>
          </p:cNvCxnSpPr>
          <p:nvPr/>
        </p:nvCxnSpPr>
        <p:spPr>
          <a:xfrm rot="5400000" flipH="1" flipV="1">
            <a:off x="4529666" y="2751666"/>
            <a:ext cx="1261534" cy="107526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C5F05A49-910A-B041-6DD2-5A6E6A6ABF5E}"/>
              </a:ext>
            </a:extLst>
          </p:cNvPr>
          <p:cNvCxnSpPr>
            <a:stCxn id="5" idx="0"/>
            <a:endCxn id="2" idx="4"/>
          </p:cNvCxnSpPr>
          <p:nvPr/>
        </p:nvCxnSpPr>
        <p:spPr>
          <a:xfrm rot="16200000" flipV="1">
            <a:off x="5897033" y="2459567"/>
            <a:ext cx="1261534" cy="16594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B5FA3A7C-C84B-81C9-93A2-441D7608CAAF}"/>
              </a:ext>
            </a:extLst>
          </p:cNvPr>
          <p:cNvCxnSpPr>
            <a:stCxn id="6" idx="0"/>
            <a:endCxn id="2" idx="4"/>
          </p:cNvCxnSpPr>
          <p:nvPr/>
        </p:nvCxnSpPr>
        <p:spPr>
          <a:xfrm rot="16200000" flipV="1">
            <a:off x="7374466" y="982134"/>
            <a:ext cx="1261534" cy="46143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1FEC0DE-F568-49F9-3EE0-A77C7B72EF85}"/>
              </a:ext>
            </a:extLst>
          </p:cNvPr>
          <p:cNvSpPr/>
          <p:nvPr/>
        </p:nvSpPr>
        <p:spPr>
          <a:xfrm>
            <a:off x="8458200" y="499533"/>
            <a:ext cx="2125133" cy="126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a:t>
            </a:r>
          </a:p>
          <a:p>
            <a:pPr algn="ctr"/>
            <a:r>
              <a:rPr lang="en-US" dirty="0"/>
              <a:t>Service</a:t>
            </a:r>
          </a:p>
          <a:p>
            <a:pPr algn="ctr"/>
            <a:r>
              <a:rPr lang="en-US" dirty="0"/>
              <a:t>Provide Data to Subscriber</a:t>
            </a:r>
            <a:endParaRPr lang="en-IN" dirty="0"/>
          </a:p>
        </p:txBody>
      </p:sp>
      <p:cxnSp>
        <p:nvCxnSpPr>
          <p:cNvPr id="17" name="Connector: Curved 16">
            <a:extLst>
              <a:ext uri="{FF2B5EF4-FFF2-40B4-BE49-F238E27FC236}">
                <a16:creationId xmlns:a16="http://schemas.microsoft.com/office/drawing/2014/main" id="{3D5719AD-A857-040B-1D6E-F8BA149DAE1F}"/>
              </a:ext>
            </a:extLst>
          </p:cNvPr>
          <p:cNvCxnSpPr>
            <a:stCxn id="15" idx="1"/>
            <a:endCxn id="2" idx="0"/>
          </p:cNvCxnSpPr>
          <p:nvPr/>
        </p:nvCxnSpPr>
        <p:spPr>
          <a:xfrm rot="10800000">
            <a:off x="5698068" y="575733"/>
            <a:ext cx="2760133" cy="554568"/>
          </a:xfrm>
          <a:prstGeom prst="curvedConnector4">
            <a:avLst>
              <a:gd name="adj1" fmla="val 26074"/>
              <a:gd name="adj2" fmla="val 141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55D38A89-0117-6A37-BE23-6726CD0B002E}"/>
              </a:ext>
            </a:extLst>
          </p:cNvPr>
          <p:cNvCxnSpPr>
            <a:stCxn id="2" idx="2"/>
            <a:endCxn id="3" idx="0"/>
          </p:cNvCxnSpPr>
          <p:nvPr/>
        </p:nvCxnSpPr>
        <p:spPr>
          <a:xfrm rot="10800000" flipV="1">
            <a:off x="1667933" y="1617133"/>
            <a:ext cx="2709334"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908C68D1-5213-FBFF-F75C-D3AA0BEE0B30}"/>
              </a:ext>
            </a:extLst>
          </p:cNvPr>
          <p:cNvCxnSpPr>
            <a:stCxn id="2" idx="3"/>
            <a:endCxn id="4" idx="0"/>
          </p:cNvCxnSpPr>
          <p:nvPr/>
        </p:nvCxnSpPr>
        <p:spPr>
          <a:xfrm rot="5400000">
            <a:off x="3910184" y="3066130"/>
            <a:ext cx="1566553" cy="1413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AA04CCBD-3B77-2610-EA5D-98B5DAA9C583}"/>
              </a:ext>
            </a:extLst>
          </p:cNvPr>
          <p:cNvCxnSpPr>
            <a:stCxn id="2" idx="5"/>
            <a:endCxn id="5" idx="0"/>
          </p:cNvCxnSpPr>
          <p:nvPr/>
        </p:nvCxnSpPr>
        <p:spPr>
          <a:xfrm rot="16200000" flipH="1">
            <a:off x="6211497" y="2774030"/>
            <a:ext cx="1566553" cy="7255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095FD101-F2D6-80E3-546E-B677D3680597}"/>
              </a:ext>
            </a:extLst>
          </p:cNvPr>
          <p:cNvCxnSpPr>
            <a:stCxn id="2" idx="6"/>
            <a:endCxn id="6" idx="0"/>
          </p:cNvCxnSpPr>
          <p:nvPr/>
        </p:nvCxnSpPr>
        <p:spPr>
          <a:xfrm>
            <a:off x="7018867" y="1617133"/>
            <a:ext cx="3293532"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1767</TotalTime>
  <Words>3093</Words>
  <Application>Microsoft Office PowerPoint</Application>
  <PresentationFormat>Widescreen</PresentationFormat>
  <Paragraphs>572</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207</cp:revision>
  <dcterms:created xsi:type="dcterms:W3CDTF">2024-03-20T04:50:52Z</dcterms:created>
  <dcterms:modified xsi:type="dcterms:W3CDTF">2024-04-19T06:47:12Z</dcterms:modified>
</cp:coreProperties>
</file>