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7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8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7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4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0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5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2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20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EEC9C-007B-4659-AC04-831575449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849" b="169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842459-7725-014B-89E8-2A571463E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Angular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E8235-F230-2C48-B6FD-C82820F7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15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34FD66-9620-CE4D-8084-26832C4D08AE}"/>
              </a:ext>
            </a:extLst>
          </p:cNvPr>
          <p:cNvSpPr/>
          <p:nvPr/>
        </p:nvSpPr>
        <p:spPr>
          <a:xfrm>
            <a:off x="420130" y="864973"/>
            <a:ext cx="11355859" cy="56717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33D11-584C-9147-AD5B-F6ACCE30B855}"/>
              </a:ext>
            </a:extLst>
          </p:cNvPr>
          <p:cNvSpPr txBox="1"/>
          <p:nvPr/>
        </p:nvSpPr>
        <p:spPr>
          <a:xfrm>
            <a:off x="3213463" y="966651"/>
            <a:ext cx="60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Front-End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4EF5E8-9C8A-3144-96A0-092C26A0EF22}"/>
              </a:ext>
            </a:extLst>
          </p:cNvPr>
          <p:cNvSpPr/>
          <p:nvPr/>
        </p:nvSpPr>
        <p:spPr>
          <a:xfrm>
            <a:off x="879566" y="1872343"/>
            <a:ext cx="3483428" cy="364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</a:p>
          <a:p>
            <a:pPr algn="ctr"/>
            <a:r>
              <a:rPr lang="en-US" dirty="0"/>
              <a:t>HTML UI + Events + Event Functions + Data Properties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05E13-C205-1A47-95F5-FEFCBD295518}"/>
              </a:ext>
            </a:extLst>
          </p:cNvPr>
          <p:cNvSpPr/>
          <p:nvPr/>
        </p:nvSpPr>
        <p:spPr>
          <a:xfrm>
            <a:off x="4868091" y="1889761"/>
            <a:ext cx="2525486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Models</a:t>
            </a:r>
          </a:p>
          <a:p>
            <a:pPr algn="ctr"/>
            <a:r>
              <a:rPr lang="en-US" dirty="0"/>
              <a:t>Data Models aka Data Objects + Front-End</a:t>
            </a:r>
          </a:p>
          <a:p>
            <a:pPr algn="ctr"/>
            <a:r>
              <a:rPr lang="en-US" dirty="0"/>
              <a:t> Biz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6CD11C-40DF-6545-9A7E-218D3FB164FB}"/>
              </a:ext>
            </a:extLst>
          </p:cNvPr>
          <p:cNvSpPr/>
          <p:nvPr/>
        </p:nvSpPr>
        <p:spPr>
          <a:xfrm>
            <a:off x="4868091" y="3814354"/>
            <a:ext cx="2525486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Utilities</a:t>
            </a:r>
          </a:p>
          <a:p>
            <a:pPr algn="ctr"/>
            <a:r>
              <a:rPr lang="en-US" dirty="0"/>
              <a:t>Reusable Functions e.g. Common Search Function, String Utilities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BDA8382-BAD6-714A-90F5-E2DEB27AA5F8}"/>
              </a:ext>
            </a:extLst>
          </p:cNvPr>
          <p:cNvSpPr/>
          <p:nvPr/>
        </p:nvSpPr>
        <p:spPr>
          <a:xfrm>
            <a:off x="4223657" y="2647406"/>
            <a:ext cx="879566" cy="2873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D20FCFD-AF61-DB43-915C-7849FC8ADACB}"/>
              </a:ext>
            </a:extLst>
          </p:cNvPr>
          <p:cNvSpPr/>
          <p:nvPr/>
        </p:nvSpPr>
        <p:spPr>
          <a:xfrm>
            <a:off x="4175760" y="4524102"/>
            <a:ext cx="879566" cy="2873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79F425A-F854-AB47-B3BF-8594B8578658}"/>
              </a:ext>
            </a:extLst>
          </p:cNvPr>
          <p:cNvSpPr/>
          <p:nvPr/>
        </p:nvSpPr>
        <p:spPr>
          <a:xfrm>
            <a:off x="6096000" y="3402483"/>
            <a:ext cx="235131" cy="5582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3BD5A-8F54-6D49-9183-0955019A74EE}"/>
              </a:ext>
            </a:extLst>
          </p:cNvPr>
          <p:cNvSpPr/>
          <p:nvPr/>
        </p:nvSpPr>
        <p:spPr>
          <a:xfrm>
            <a:off x="8621486" y="2647406"/>
            <a:ext cx="2525486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Calling Layer for External HTTP / Socket calls with Async Programming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318D87FE-5919-B04A-921B-FD82EB09F8FA}"/>
              </a:ext>
            </a:extLst>
          </p:cNvPr>
          <p:cNvSpPr/>
          <p:nvPr/>
        </p:nvSpPr>
        <p:spPr>
          <a:xfrm>
            <a:off x="7315200" y="3169920"/>
            <a:ext cx="1471749" cy="33092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467CB0-8D0C-484B-9CF4-DCEC659743D3}"/>
              </a:ext>
            </a:extLst>
          </p:cNvPr>
          <p:cNvSpPr txBox="1"/>
          <p:nvPr/>
        </p:nvSpPr>
        <p:spPr>
          <a:xfrm>
            <a:off x="957944" y="5826034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CC9F8B-99FB-E04E-A61C-6E53AD87302E}"/>
              </a:ext>
            </a:extLst>
          </p:cNvPr>
          <p:cNvSpPr txBox="1"/>
          <p:nvPr/>
        </p:nvSpPr>
        <p:spPr>
          <a:xfrm>
            <a:off x="4868090" y="5985848"/>
            <a:ext cx="244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</a:t>
            </a:r>
            <a:r>
              <a:rPr lang="en-US"/>
              <a:t>+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132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83B21"/>
      </a:dk2>
      <a:lt2>
        <a:srgbClr val="E6E8E2"/>
      </a:lt2>
      <a:accent1>
        <a:srgbClr val="8A77C2"/>
      </a:accent1>
      <a:accent2>
        <a:srgbClr val="8F99CD"/>
      </a:accent2>
      <a:accent3>
        <a:srgbClr val="B98FCD"/>
      </a:accent3>
      <a:accent4>
        <a:srgbClr val="AFA56B"/>
      </a:accent4>
      <a:accent5>
        <a:srgbClr val="9CA976"/>
      </a:accent5>
      <a:accent6>
        <a:srgbClr val="81AF6B"/>
      </a:accent6>
      <a:hlink>
        <a:srgbClr val="7A8852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58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DividendVTI</vt:lpstr>
      <vt:lpstr>Angular App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10</cp:revision>
  <dcterms:created xsi:type="dcterms:W3CDTF">2021-02-11T07:32:56Z</dcterms:created>
  <dcterms:modified xsi:type="dcterms:W3CDTF">2021-02-11T07:38:43Z</dcterms:modified>
</cp:coreProperties>
</file>