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2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20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7D78-1B3F-A44C-986B-7E5031C1E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9F3DB-3CE3-564D-BAB0-BF0BE4E80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376AD-8A66-FF40-98A3-86B3FCF37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F561-5DB5-8D4B-83BB-2DD310E62441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13B41-4652-BF47-8866-54FD3CBED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03C7D-BD89-5B4A-B2A5-E5791363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2770-26AB-224F-898F-8CF8296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BDC8-39E4-AD40-A756-E31EBCB7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27C48-AED0-B749-9D71-EBB42515C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915BD-5CD3-2C4A-B114-E4A6C2AF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F561-5DB5-8D4B-83BB-2DD310E62441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CA048-E545-4148-9F04-24362CB4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D47E3-4FD5-7E4D-B2FF-C5B32710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2770-26AB-224F-898F-8CF8296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0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704E81-95DE-8149-B324-78DF89096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6397B-DB61-854B-A591-D743AC9ED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589FF-BE11-4C46-B130-C68DE199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F561-5DB5-8D4B-83BB-2DD310E62441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FD1F2-73D2-EC4B-8595-4AC69A88B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CB40E-5F1D-374D-A7F0-D00C1F76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2770-26AB-224F-898F-8CF8296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1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46D8-24F8-3F4B-B7C0-CBDFEAAE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B6017-8CC2-4B48-B33E-4CEDE697B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5B4A4-9BEA-3142-8B79-8854A11D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F561-5DB5-8D4B-83BB-2DD310E62441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76398-238A-8846-9BC9-1F1B96D5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19885-D7F2-1E44-9AEB-51192DE7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2770-26AB-224F-898F-8CF8296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4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396B0-37AA-8D43-8401-B3B71AF62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56917-82DF-2147-BD61-9A646555C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2889E-8D26-F84F-A0FE-5BEFD63C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F561-5DB5-8D4B-83BB-2DD310E62441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2091C-3074-3B42-8093-1B4E8E688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4099C-DE97-7443-9D46-109CF8C9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2770-26AB-224F-898F-8CF8296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3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ACE9-5848-904B-A6B4-0DBA7221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5EF01-8948-7E49-9383-49359C24A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FA51F-348B-9D41-9E23-871CA6C50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E7C2C-1D13-4E48-B61E-DE9F87A0D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F561-5DB5-8D4B-83BB-2DD310E62441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BBA97-F998-E04A-9057-DF39CFB7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1B9EC-933D-8F41-B131-6B4B3462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2770-26AB-224F-898F-8CF8296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0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13EE2-6AE0-E045-AEB6-AF958B93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9436B-FB19-7F4C-A7E0-8F9D6B87B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C38DA-6E5A-B54F-BD9D-C1D8DD939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2A5426-4125-AE49-9B64-A6663E2D9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0953F1-9E34-7E46-BCF5-837A916FC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5B7F4E-3DE9-914A-81C3-5BB43577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F561-5DB5-8D4B-83BB-2DD310E62441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1DB2F-614B-4543-8917-E19660D0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1701A9-B127-6F45-A118-6191AF7C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2770-26AB-224F-898F-8CF8296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3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85F4-9132-674D-AC47-3CC654600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58CD3-AB62-D74D-985B-137600EB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F561-5DB5-8D4B-83BB-2DD310E62441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9CE4C-C428-AA4D-BF1E-628085AF2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2E686-1A2C-0549-8ABE-5B60D652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2770-26AB-224F-898F-8CF8296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8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FFA9E9-57BB-E54A-BC2A-8D17F1E8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F561-5DB5-8D4B-83BB-2DD310E62441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50ADA-CE25-E547-AE06-C20F0737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D96B4-CB5E-7342-B23F-EA53B08B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2770-26AB-224F-898F-8CF8296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9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9E3A-55F3-2444-8157-1C0D4A0B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F7AC-719A-EC4F-A208-7F68C0B35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EA6C9-53EB-A245-93EC-3B45D45D0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24A8-8D16-E846-AF42-354D9ADF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F561-5DB5-8D4B-83BB-2DD310E62441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9E764-8DEA-2D4B-ACD0-A0567185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4952D-37C9-874A-8E55-D260DD5D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2770-26AB-224F-898F-8CF8296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9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6B04-A279-8549-B642-5BC8E5370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AA685E-4448-C148-B211-88B2963FB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B0706-1241-9C43-9CDB-D17E3CEA5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92767-5881-FD48-86BD-4FBD86D4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F561-5DB5-8D4B-83BB-2DD310E62441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35B7-0E3E-2E49-B8ED-14C0E592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2BF34-AF32-9A45-A227-48D45D50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2770-26AB-224F-898F-8CF8296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0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D0232A-2B73-074B-9C19-A97D95B62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91BBD-0D0B-F742-82C6-35935B51B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3ECAE-E13A-9A41-BF6B-940D55B60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9F561-5DB5-8D4B-83BB-2DD310E62441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DCBCA-78E2-C74F-A9C3-75D67D611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14C42-6A15-A04F-8512-5FFE6387B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02770-26AB-224F-898F-8CF8296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ACFE3B-96E7-BC4B-9142-B5F22DF3EE79}"/>
              </a:ext>
            </a:extLst>
          </p:cNvPr>
          <p:cNvSpPr/>
          <p:nvPr/>
        </p:nvSpPr>
        <p:spPr>
          <a:xfrm>
            <a:off x="470019" y="418744"/>
            <a:ext cx="4520725" cy="2623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7F7F7F-6E6C-1B43-8BF7-955640D45F68}"/>
              </a:ext>
            </a:extLst>
          </p:cNvPr>
          <p:cNvSpPr txBox="1"/>
          <p:nvPr/>
        </p:nvSpPr>
        <p:spPr>
          <a:xfrm>
            <a:off x="914400" y="529389"/>
            <a:ext cx="359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React.js</a:t>
            </a:r>
            <a:r>
              <a:rPr lang="en-US" dirty="0"/>
              <a:t> Source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8DA842-40E2-574B-93DA-071648EE327D}"/>
              </a:ext>
            </a:extLst>
          </p:cNvPr>
          <p:cNvSpPr/>
          <p:nvPr/>
        </p:nvSpPr>
        <p:spPr>
          <a:xfrm>
            <a:off x="606392" y="981777"/>
            <a:ext cx="1087654" cy="8470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 or </a:t>
            </a:r>
            <a:r>
              <a:rPr lang="en-US" dirty="0" err="1"/>
              <a:t>Jsx</a:t>
            </a:r>
            <a:r>
              <a:rPr lang="en-US" dirty="0"/>
              <a:t> files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BA3985-BB06-A549-A7A9-DE6EE254B4AE}"/>
              </a:ext>
            </a:extLst>
          </p:cNvPr>
          <p:cNvSpPr/>
          <p:nvPr/>
        </p:nvSpPr>
        <p:spPr>
          <a:xfrm>
            <a:off x="2024004" y="981776"/>
            <a:ext cx="1087654" cy="8470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files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1D9B86-9710-DE4D-9E8B-CAD29D2BD761}"/>
              </a:ext>
            </a:extLst>
          </p:cNvPr>
          <p:cNvSpPr/>
          <p:nvPr/>
        </p:nvSpPr>
        <p:spPr>
          <a:xfrm>
            <a:off x="3577989" y="1009366"/>
            <a:ext cx="1087654" cy="8470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Index.js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65FC5-8D61-744F-A29C-A14C39D46E0F}"/>
              </a:ext>
            </a:extLst>
          </p:cNvPr>
          <p:cNvSpPr/>
          <p:nvPr/>
        </p:nvSpPr>
        <p:spPr>
          <a:xfrm>
            <a:off x="606391" y="2012040"/>
            <a:ext cx="4059251" cy="8470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Package.json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8945C3-3958-0943-9053-5BFD21C7927E}"/>
              </a:ext>
            </a:extLst>
          </p:cNvPr>
          <p:cNvSpPr/>
          <p:nvPr/>
        </p:nvSpPr>
        <p:spPr>
          <a:xfrm>
            <a:off x="470019" y="3429000"/>
            <a:ext cx="4520725" cy="1288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React-Scripts with Web Pack and Other Module Loaders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59F731D2-6378-9644-864B-9672F71E60C4}"/>
              </a:ext>
            </a:extLst>
          </p:cNvPr>
          <p:cNvSpPr/>
          <p:nvPr/>
        </p:nvSpPr>
        <p:spPr>
          <a:xfrm>
            <a:off x="2619910" y="2859063"/>
            <a:ext cx="287677" cy="71634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Same-side Corner of Rectangle 11">
            <a:extLst>
              <a:ext uri="{FF2B5EF4-FFF2-40B4-BE49-F238E27FC236}">
                <a16:creationId xmlns:a16="http://schemas.microsoft.com/office/drawing/2014/main" id="{10400213-BCE0-7546-8B37-0EF5B3BAD729}"/>
              </a:ext>
            </a:extLst>
          </p:cNvPr>
          <p:cNvSpPr/>
          <p:nvPr/>
        </p:nvSpPr>
        <p:spPr>
          <a:xfrm>
            <a:off x="6842936" y="1058168"/>
            <a:ext cx="4623371" cy="448493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Main.js</a:t>
            </a:r>
            <a:endParaRPr lang="en-US" dirty="0"/>
          </a:p>
          <a:p>
            <a:pPr algn="ctr"/>
            <a:r>
              <a:rPr lang="en-US" dirty="0" err="1"/>
              <a:t>Main.css</a:t>
            </a:r>
            <a:endParaRPr lang="en-US" dirty="0"/>
          </a:p>
          <a:p>
            <a:pPr algn="ctr"/>
            <a:r>
              <a:rPr lang="en-US" dirty="0" err="1"/>
              <a:t>Bundle.js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88A999-EE44-8541-8815-1D9E15FDF177}"/>
              </a:ext>
            </a:extLst>
          </p:cNvPr>
          <p:cNvSpPr txBox="1"/>
          <p:nvPr/>
        </p:nvSpPr>
        <p:spPr>
          <a:xfrm>
            <a:off x="7541231" y="256854"/>
            <a:ext cx="338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167279C5-808F-774F-81AF-D9797DAE48F4}"/>
              </a:ext>
            </a:extLst>
          </p:cNvPr>
          <p:cNvSpPr/>
          <p:nvPr/>
        </p:nvSpPr>
        <p:spPr>
          <a:xfrm>
            <a:off x="4665642" y="3852809"/>
            <a:ext cx="2474993" cy="32877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35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4</cp:revision>
  <dcterms:created xsi:type="dcterms:W3CDTF">2020-11-22T05:23:58Z</dcterms:created>
  <dcterms:modified xsi:type="dcterms:W3CDTF">2020-11-22T05:27:30Z</dcterms:modified>
</cp:coreProperties>
</file>