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1"/>
    <p:restoredTop sz="96327"/>
  </p:normalViewPr>
  <p:slideViewPr>
    <p:cSldViewPr snapToGrid="0" snapToObjects="1">
      <p:cViewPr varScale="1">
        <p:scale>
          <a:sx n="148" d="100"/>
          <a:sy n="148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7D78-1B3F-A44C-986B-7E5031C1E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9F3DB-3CE3-564D-BAB0-BF0BE4E80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376AD-8A66-FF40-98A3-86B3FCF3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3B41-4652-BF47-8866-54FD3CBE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03C7D-BD89-5B4A-B2A5-E5791363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BDC8-39E4-AD40-A756-E31EBCB7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27C48-AED0-B749-9D71-EBB42515C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915BD-5CD3-2C4A-B114-E4A6C2AF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CA048-E545-4148-9F04-24362CB4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D47E3-4FD5-7E4D-B2FF-C5B32710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0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04E81-95DE-8149-B324-78DF89096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6397B-DB61-854B-A591-D743AC9ED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89FF-BE11-4C46-B130-C68DE199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D1F2-73D2-EC4B-8595-4AC69A88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CB40E-5F1D-374D-A7F0-D00C1F76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1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46D8-24F8-3F4B-B7C0-CBDFEAAE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6017-8CC2-4B48-B33E-4CEDE697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5B4A4-9BEA-3142-8B79-8854A11D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76398-238A-8846-9BC9-1F1B96D5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19885-D7F2-1E44-9AEB-51192DE7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4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96B0-37AA-8D43-8401-B3B71AF6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56917-82DF-2147-BD61-9A646555C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889E-8D26-F84F-A0FE-5BEFD63C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2091C-3074-3B42-8093-1B4E8E68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4099C-DE97-7443-9D46-109CF8C9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3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ACE9-5848-904B-A6B4-0DBA7221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5EF01-8948-7E49-9383-49359C24A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FA51F-348B-9D41-9E23-871CA6C50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E7C2C-1D13-4E48-B61E-DE9F87A0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BBA97-F998-E04A-9057-DF39CFB7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1B9EC-933D-8F41-B131-6B4B3462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0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3EE2-6AE0-E045-AEB6-AF958B93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9436B-FB19-7F4C-A7E0-8F9D6B87B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C38DA-6E5A-B54F-BD9D-C1D8DD939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A5426-4125-AE49-9B64-A6663E2D9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953F1-9E34-7E46-BCF5-837A916FC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B7F4E-3DE9-914A-81C3-5BB43577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1DB2F-614B-4543-8917-E19660D0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701A9-B127-6F45-A118-6191AF7C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3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85F4-9132-674D-AC47-3CC65460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58CD3-AB62-D74D-985B-137600EB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9CE4C-C428-AA4D-BF1E-628085AF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2E686-1A2C-0549-8ABE-5B60D652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8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FA9E9-57BB-E54A-BC2A-8D17F1E8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50ADA-CE25-E547-AE06-C20F0737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D96B4-CB5E-7342-B23F-EA53B08B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9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9E3A-55F3-2444-8157-1C0D4A0B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F7AC-719A-EC4F-A208-7F68C0B35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EA6C9-53EB-A245-93EC-3B45D45D0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24A8-8D16-E846-AF42-354D9ADF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9E764-8DEA-2D4B-ACD0-A0567185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4952D-37C9-874A-8E55-D260DD5D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9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6B04-A279-8549-B642-5BC8E537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A685E-4448-C148-B211-88B2963FB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B0706-1241-9C43-9CDB-D17E3CEA5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92767-5881-FD48-86BD-4FBD86D4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561-5DB5-8D4B-83BB-2DD310E62441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35B7-0E3E-2E49-B8ED-14C0E592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2BF34-AF32-9A45-A227-48D45D50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0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0232A-2B73-074B-9C19-A97D95B6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91BBD-0D0B-F742-82C6-35935B51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ECAE-E13A-9A41-BF6B-940D55B60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F561-5DB5-8D4B-83BB-2DD310E62441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DCBCA-78E2-C74F-A9C3-75D67D611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14C42-6A15-A04F-8512-5FFE6387B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02770-26AB-224F-898F-8CF8296EB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ACFE3B-96E7-BC4B-9142-B5F22DF3EE79}"/>
              </a:ext>
            </a:extLst>
          </p:cNvPr>
          <p:cNvSpPr/>
          <p:nvPr/>
        </p:nvSpPr>
        <p:spPr>
          <a:xfrm>
            <a:off x="470019" y="418744"/>
            <a:ext cx="4520725" cy="2623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F7F7F-6E6C-1B43-8BF7-955640D45F68}"/>
              </a:ext>
            </a:extLst>
          </p:cNvPr>
          <p:cNvSpPr txBox="1"/>
          <p:nvPr/>
        </p:nvSpPr>
        <p:spPr>
          <a:xfrm>
            <a:off x="914400" y="529389"/>
            <a:ext cx="35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React.js</a:t>
            </a:r>
            <a:r>
              <a:rPr lang="en-US" dirty="0"/>
              <a:t> Source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8DA842-40E2-574B-93DA-071648EE327D}"/>
              </a:ext>
            </a:extLst>
          </p:cNvPr>
          <p:cNvSpPr/>
          <p:nvPr/>
        </p:nvSpPr>
        <p:spPr>
          <a:xfrm>
            <a:off x="606392" y="981777"/>
            <a:ext cx="1087654" cy="8470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or </a:t>
            </a:r>
            <a:r>
              <a:rPr lang="en-US" dirty="0" err="1"/>
              <a:t>Jsx</a:t>
            </a:r>
            <a:r>
              <a:rPr lang="en-US" dirty="0"/>
              <a:t> 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BA3985-BB06-A549-A7A9-DE6EE254B4AE}"/>
              </a:ext>
            </a:extLst>
          </p:cNvPr>
          <p:cNvSpPr/>
          <p:nvPr/>
        </p:nvSpPr>
        <p:spPr>
          <a:xfrm>
            <a:off x="2024004" y="981776"/>
            <a:ext cx="1087654" cy="8470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D9B86-9710-DE4D-9E8B-CAD29D2BD761}"/>
              </a:ext>
            </a:extLst>
          </p:cNvPr>
          <p:cNvSpPr/>
          <p:nvPr/>
        </p:nvSpPr>
        <p:spPr>
          <a:xfrm>
            <a:off x="3577989" y="1009366"/>
            <a:ext cx="1087654" cy="8470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Index.js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65FC5-8D61-744F-A29C-A14C39D46E0F}"/>
              </a:ext>
            </a:extLst>
          </p:cNvPr>
          <p:cNvSpPr/>
          <p:nvPr/>
        </p:nvSpPr>
        <p:spPr>
          <a:xfrm>
            <a:off x="606391" y="2012040"/>
            <a:ext cx="4059251" cy="8470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8945C3-3958-0943-9053-5BFD21C7927E}"/>
              </a:ext>
            </a:extLst>
          </p:cNvPr>
          <p:cNvSpPr/>
          <p:nvPr/>
        </p:nvSpPr>
        <p:spPr>
          <a:xfrm>
            <a:off x="470019" y="3429000"/>
            <a:ext cx="4520725" cy="128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React-Scripts with Web Pack and Other Module Loaders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59F731D2-6378-9644-864B-9672F71E60C4}"/>
              </a:ext>
            </a:extLst>
          </p:cNvPr>
          <p:cNvSpPr/>
          <p:nvPr/>
        </p:nvSpPr>
        <p:spPr>
          <a:xfrm>
            <a:off x="2619910" y="2859063"/>
            <a:ext cx="287677" cy="71634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-side Corner of Rectangle 11">
            <a:extLst>
              <a:ext uri="{FF2B5EF4-FFF2-40B4-BE49-F238E27FC236}">
                <a16:creationId xmlns:a16="http://schemas.microsoft.com/office/drawing/2014/main" id="{10400213-BCE0-7546-8B37-0EF5B3BAD729}"/>
              </a:ext>
            </a:extLst>
          </p:cNvPr>
          <p:cNvSpPr/>
          <p:nvPr/>
        </p:nvSpPr>
        <p:spPr>
          <a:xfrm>
            <a:off x="6842936" y="1058168"/>
            <a:ext cx="4623371" cy="448493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Main.js</a:t>
            </a:r>
            <a:endParaRPr lang="en-US" dirty="0"/>
          </a:p>
          <a:p>
            <a:pPr algn="ctr"/>
            <a:r>
              <a:rPr lang="en-US" dirty="0" err="1"/>
              <a:t>Main.css</a:t>
            </a:r>
            <a:endParaRPr lang="en-US" dirty="0"/>
          </a:p>
          <a:p>
            <a:pPr algn="ctr"/>
            <a:r>
              <a:rPr lang="en-US" dirty="0" err="1"/>
              <a:t>Bundle.js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88A999-EE44-8541-8815-1D9E15FDF177}"/>
              </a:ext>
            </a:extLst>
          </p:cNvPr>
          <p:cNvSpPr txBox="1"/>
          <p:nvPr/>
        </p:nvSpPr>
        <p:spPr>
          <a:xfrm>
            <a:off x="7541231" y="256854"/>
            <a:ext cx="338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67279C5-808F-774F-81AF-D9797DAE48F4}"/>
              </a:ext>
            </a:extLst>
          </p:cNvPr>
          <p:cNvSpPr/>
          <p:nvPr/>
        </p:nvSpPr>
        <p:spPr>
          <a:xfrm>
            <a:off x="4665642" y="3852809"/>
            <a:ext cx="2474993" cy="3287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07E0A19-2678-094F-8CFE-EB98A804DBB2}"/>
              </a:ext>
            </a:extLst>
          </p:cNvPr>
          <p:cNvSpPr/>
          <p:nvPr/>
        </p:nvSpPr>
        <p:spPr>
          <a:xfrm>
            <a:off x="472611" y="328773"/>
            <a:ext cx="7130266" cy="6030930"/>
          </a:xfrm>
          <a:prstGeom prst="roundRect">
            <a:avLst>
              <a:gd name="adj" fmla="val 9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9B172-C5F0-6440-968B-3C6C07A895B4}"/>
              </a:ext>
            </a:extLst>
          </p:cNvPr>
          <p:cNvSpPr txBox="1"/>
          <p:nvPr/>
        </p:nvSpPr>
        <p:spPr>
          <a:xfrm>
            <a:off x="1387011" y="595901"/>
            <a:ext cx="540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Parent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E9A12E-59B2-6B43-AC88-7CF1165EA504}"/>
              </a:ext>
            </a:extLst>
          </p:cNvPr>
          <p:cNvSpPr/>
          <p:nvPr/>
        </p:nvSpPr>
        <p:spPr>
          <a:xfrm>
            <a:off x="1058238" y="2013735"/>
            <a:ext cx="3914444" cy="413021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Component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72CF2E-FAFE-4540-ABD1-61AF8C47856E}"/>
              </a:ext>
            </a:extLst>
          </p:cNvPr>
          <p:cNvSpPr/>
          <p:nvPr/>
        </p:nvSpPr>
        <p:spPr>
          <a:xfrm>
            <a:off x="1212351" y="3339101"/>
            <a:ext cx="3544584" cy="2609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Grand Child Component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3D0A3-7F96-A449-839B-3A0096030AD8}"/>
              </a:ext>
            </a:extLst>
          </p:cNvPr>
          <p:cNvSpPr txBox="1"/>
          <p:nvPr/>
        </p:nvSpPr>
        <p:spPr>
          <a:xfrm>
            <a:off x="1212351" y="1150706"/>
            <a:ext cx="283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= “Mahesh”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B58D48-102C-0045-BE37-FF9952C13D41}"/>
              </a:ext>
            </a:extLst>
          </p:cNvPr>
          <p:cNvCxnSpPr/>
          <p:nvPr/>
        </p:nvCxnSpPr>
        <p:spPr>
          <a:xfrm>
            <a:off x="2178121" y="1561672"/>
            <a:ext cx="0" cy="924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EE427C-E963-7649-B3D7-F85E6CEA4330}"/>
              </a:ext>
            </a:extLst>
          </p:cNvPr>
          <p:cNvSpPr txBox="1"/>
          <p:nvPr/>
        </p:nvSpPr>
        <p:spPr>
          <a:xfrm>
            <a:off x="1767155" y="2784297"/>
            <a:ext cx="244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this.props.Name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2C7B6-2220-9145-8999-71EC379B8AC9}"/>
              </a:ext>
            </a:extLst>
          </p:cNvPr>
          <p:cNvSpPr txBox="1"/>
          <p:nvPr/>
        </p:nvSpPr>
        <p:spPr>
          <a:xfrm>
            <a:off x="8209052" y="750013"/>
            <a:ext cx="338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Parent Component will pass data to child using </a:t>
            </a:r>
            <a:r>
              <a:rPr lang="en-US" b="1" dirty="0"/>
              <a:t>props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D2F19B-1D6E-7949-ABCA-9DDDE48D4984}"/>
              </a:ext>
            </a:extLst>
          </p:cNvPr>
          <p:cNvCxnSpPr>
            <a:stCxn id="10" idx="1"/>
          </p:cNvCxnSpPr>
          <p:nvPr/>
        </p:nvCxnSpPr>
        <p:spPr>
          <a:xfrm flipH="1">
            <a:off x="3441843" y="1073179"/>
            <a:ext cx="4767209" cy="188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D64E4C-7FFC-A24A-AD9E-84E41A7D680D}"/>
              </a:ext>
            </a:extLst>
          </p:cNvPr>
          <p:cNvCxnSpPr/>
          <p:nvPr/>
        </p:nvCxnSpPr>
        <p:spPr>
          <a:xfrm>
            <a:off x="1991473" y="3080535"/>
            <a:ext cx="0" cy="924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543E4F-BDFA-A543-8A42-20A32FD0987A}"/>
              </a:ext>
            </a:extLst>
          </p:cNvPr>
          <p:cNvSpPr txBox="1"/>
          <p:nvPr/>
        </p:nvSpPr>
        <p:spPr>
          <a:xfrm>
            <a:off x="1888733" y="4653925"/>
            <a:ext cx="244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this.props.Name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9D0AED-2660-0447-AF07-ECA900D8A561}"/>
              </a:ext>
            </a:extLst>
          </p:cNvPr>
          <p:cNvCxnSpPr>
            <a:stCxn id="10" idx="1"/>
          </p:cNvCxnSpPr>
          <p:nvPr/>
        </p:nvCxnSpPr>
        <p:spPr>
          <a:xfrm flipH="1">
            <a:off x="3667874" y="1073179"/>
            <a:ext cx="4541178" cy="3765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9CE3B3-1ED5-C848-B696-C9AD77052408}"/>
              </a:ext>
            </a:extLst>
          </p:cNvPr>
          <p:cNvSpPr txBox="1"/>
          <p:nvPr/>
        </p:nvSpPr>
        <p:spPr>
          <a:xfrm>
            <a:off x="1613043" y="5161757"/>
            <a:ext cx="272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This.props.f1(){…..}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19D6C4-CACF-4341-8BC0-DD82C9D273E4}"/>
              </a:ext>
            </a:extLst>
          </p:cNvPr>
          <p:cNvCxnSpPr>
            <a:cxnSpLocks/>
            <a:stCxn id="17" idx="1"/>
          </p:cNvCxnSpPr>
          <p:nvPr/>
        </p:nvCxnSpPr>
        <p:spPr>
          <a:xfrm flipV="1">
            <a:off x="1613043" y="1561672"/>
            <a:ext cx="2720939" cy="3784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68B6503-E460-A746-9A82-3979DAC67E26}"/>
              </a:ext>
            </a:extLst>
          </p:cNvPr>
          <p:cNvSpPr txBox="1"/>
          <p:nvPr/>
        </p:nvSpPr>
        <p:spPr>
          <a:xfrm>
            <a:off x="4448710" y="1216212"/>
            <a:ext cx="1900719" cy="38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pFunction</a:t>
            </a:r>
            <a:r>
              <a:rPr lang="en-US" dirty="0"/>
              <a:t>=f1;</a:t>
            </a:r>
          </a:p>
        </p:txBody>
      </p:sp>
    </p:spTree>
    <p:extLst>
      <p:ext uri="{BB962C8B-B14F-4D97-AF65-F5344CB8AC3E}">
        <p14:creationId xmlns:p14="http://schemas.microsoft.com/office/powerpoint/2010/main" val="112899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18AE88-1623-3F46-B820-DA4EBE482FF8}"/>
              </a:ext>
            </a:extLst>
          </p:cNvPr>
          <p:cNvSpPr/>
          <p:nvPr/>
        </p:nvSpPr>
        <p:spPr>
          <a:xfrm>
            <a:off x="452064" y="904126"/>
            <a:ext cx="11281024" cy="56918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4D0DD-CD04-C442-83FF-64CFD509FB02}"/>
              </a:ext>
            </a:extLst>
          </p:cNvPr>
          <p:cNvSpPr txBox="1"/>
          <p:nvPr/>
        </p:nvSpPr>
        <p:spPr>
          <a:xfrm>
            <a:off x="1972638" y="174661"/>
            <a:ext cx="852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State Property Binding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D8C5E4-F402-5B47-9B92-FC1AA2BA7B26}"/>
              </a:ext>
            </a:extLst>
          </p:cNvPr>
          <p:cNvSpPr/>
          <p:nvPr/>
        </p:nvSpPr>
        <p:spPr>
          <a:xfrm>
            <a:off x="1613043" y="3059130"/>
            <a:ext cx="4006921" cy="73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Value={</a:t>
            </a:r>
            <a:r>
              <a:rPr lang="en-US" dirty="0" err="1"/>
              <a:t>this.state.fname</a:t>
            </a:r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D9AEAF-C61E-9245-B924-68BCE40A7B2D}"/>
              </a:ext>
            </a:extLst>
          </p:cNvPr>
          <p:cNvSpPr/>
          <p:nvPr/>
        </p:nvSpPr>
        <p:spPr>
          <a:xfrm>
            <a:off x="1202076" y="1058238"/>
            <a:ext cx="4582275" cy="122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This.state</a:t>
            </a:r>
            <a:r>
              <a:rPr lang="en-US" dirty="0"/>
              <a:t>={</a:t>
            </a:r>
            <a:r>
              <a:rPr lang="en-US" dirty="0" err="1"/>
              <a:t>fname</a:t>
            </a:r>
            <a:r>
              <a:rPr lang="en-US" dirty="0"/>
              <a:t>:””}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DA7CC1D6-D129-2440-98D7-8552AA44AC74}"/>
              </a:ext>
            </a:extLst>
          </p:cNvPr>
          <p:cNvSpPr/>
          <p:nvPr/>
        </p:nvSpPr>
        <p:spPr>
          <a:xfrm>
            <a:off x="3174715" y="1797978"/>
            <a:ext cx="123289" cy="1458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FB194-4688-D542-93D4-AEEC4EA4D501}"/>
              </a:ext>
            </a:extLst>
          </p:cNvPr>
          <p:cNvSpPr txBox="1"/>
          <p:nvPr/>
        </p:nvSpPr>
        <p:spPr>
          <a:xfrm>
            <a:off x="7150813" y="1130157"/>
            <a:ext cx="3428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Dataflow, make the state as read-only </a:t>
            </a:r>
            <a:r>
              <a:rPr lang="en-US" dirty="0" err="1"/>
              <a:t>w.r.t</a:t>
            </a:r>
            <a:r>
              <a:rPr lang="en-US" dirty="0"/>
              <a:t> the UI element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9766FF-C955-B34D-B393-0383B14E4927}"/>
              </a:ext>
            </a:extLst>
          </p:cNvPr>
          <p:cNvCxnSpPr>
            <a:stCxn id="7" idx="1"/>
          </p:cNvCxnSpPr>
          <p:nvPr/>
        </p:nvCxnSpPr>
        <p:spPr>
          <a:xfrm flipH="1">
            <a:off x="3298005" y="1453323"/>
            <a:ext cx="3852808" cy="1341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4F78C1F9-EEFC-3642-A2F3-CB8F1B8B60CA}"/>
              </a:ext>
            </a:extLst>
          </p:cNvPr>
          <p:cNvSpPr/>
          <p:nvPr/>
        </p:nvSpPr>
        <p:spPr>
          <a:xfrm rot="10800000">
            <a:off x="1594206" y="1548829"/>
            <a:ext cx="852755" cy="1993186"/>
          </a:xfrm>
          <a:prstGeom prst="curvedLeftArrow">
            <a:avLst>
              <a:gd name="adj1" fmla="val 25000"/>
              <a:gd name="adj2" fmla="val 43902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D38FE-4972-8B41-B58E-0394F20C2853}"/>
              </a:ext>
            </a:extLst>
          </p:cNvPr>
          <p:cNvSpPr txBox="1"/>
          <p:nvPr/>
        </p:nvSpPr>
        <p:spPr>
          <a:xfrm>
            <a:off x="1202076" y="4058292"/>
            <a:ext cx="5640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 values from UI element must be updated in state. Subscribe an event on UI element to set(or update) the state </a:t>
            </a:r>
            <a:r>
              <a:rPr lang="en-US"/>
              <a:t>of state </a:t>
            </a:r>
            <a:r>
              <a:rPr lang="en-US" dirty="0"/>
              <a:t>property </a:t>
            </a:r>
            <a:r>
              <a:rPr lang="en-US" dirty="0" err="1"/>
              <a:t>explicitely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0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003E77-F9BE-424B-B68B-1809471DC7BF}"/>
              </a:ext>
            </a:extLst>
          </p:cNvPr>
          <p:cNvSpPr/>
          <p:nvPr/>
        </p:nvSpPr>
        <p:spPr>
          <a:xfrm>
            <a:off x="517585" y="1190445"/>
            <a:ext cx="6771736" cy="5149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24FC6-EF9F-6745-A549-8A6A5C9D7D36}"/>
              </a:ext>
            </a:extLst>
          </p:cNvPr>
          <p:cNvSpPr txBox="1"/>
          <p:nvPr/>
        </p:nvSpPr>
        <p:spPr>
          <a:xfrm>
            <a:off x="957531" y="439947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–End Of Modern Web App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A7760C6-99FB-CE4E-B3ED-285473FCF8FC}"/>
              </a:ext>
            </a:extLst>
          </p:cNvPr>
          <p:cNvSpPr/>
          <p:nvPr/>
        </p:nvSpPr>
        <p:spPr>
          <a:xfrm>
            <a:off x="828135" y="2122098"/>
            <a:ext cx="2268747" cy="3364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</a:p>
          <a:p>
            <a:pPr algn="ctr"/>
            <a:r>
              <a:rPr lang="en-US" dirty="0"/>
              <a:t>UI + Data + Events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Logic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388558-4DC9-CE45-9B5F-9D36D0AA35F2}"/>
              </a:ext>
            </a:extLst>
          </p:cNvPr>
          <p:cNvSpPr/>
          <p:nvPr/>
        </p:nvSpPr>
        <p:spPr>
          <a:xfrm>
            <a:off x="3903453" y="2122098"/>
            <a:ext cx="2268747" cy="3364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  <a:p>
            <a:pPr algn="ctr"/>
            <a:r>
              <a:rPr lang="en-US" dirty="0"/>
              <a:t>Client-Side Logic, Services, Custom Validations and other reusable objects 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D9107752-C1CC-1D45-82EE-8AD9DAE36EB6}"/>
              </a:ext>
            </a:extLst>
          </p:cNvPr>
          <p:cNvSpPr/>
          <p:nvPr/>
        </p:nvSpPr>
        <p:spPr>
          <a:xfrm>
            <a:off x="2950234" y="3429000"/>
            <a:ext cx="1108494" cy="37524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57A04575-79E3-884C-975E-274BDFBCA4D1}"/>
              </a:ext>
            </a:extLst>
          </p:cNvPr>
          <p:cNvSpPr/>
          <p:nvPr/>
        </p:nvSpPr>
        <p:spPr>
          <a:xfrm>
            <a:off x="5837926" y="2122098"/>
            <a:ext cx="2009955" cy="595222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F978E7F8-85C9-F743-96B4-6B4FBBB18A61}"/>
              </a:ext>
            </a:extLst>
          </p:cNvPr>
          <p:cNvSpPr/>
          <p:nvPr/>
        </p:nvSpPr>
        <p:spPr>
          <a:xfrm rot="10800000">
            <a:off x="5725783" y="4508739"/>
            <a:ext cx="2009955" cy="595222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23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F90AF4-7723-A942-8955-C3FB17BD03E9}"/>
              </a:ext>
            </a:extLst>
          </p:cNvPr>
          <p:cNvSpPr txBox="1"/>
          <p:nvPr/>
        </p:nvSpPr>
        <p:spPr>
          <a:xfrm>
            <a:off x="120770" y="94891"/>
            <a:ext cx="11982090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props Vs </a:t>
            </a:r>
            <a:r>
              <a:rPr lang="en-US" dirty="0" err="1"/>
              <a:t>useContext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C7F36F-9D83-4248-8EA7-AA610C1E37D9}"/>
              </a:ext>
            </a:extLst>
          </p:cNvPr>
          <p:cNvSpPr/>
          <p:nvPr/>
        </p:nvSpPr>
        <p:spPr>
          <a:xfrm>
            <a:off x="362309" y="1155940"/>
            <a:ext cx="3821502" cy="52707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8269A-881E-0948-9BB0-893CEDCA12A1}"/>
              </a:ext>
            </a:extLst>
          </p:cNvPr>
          <p:cNvSpPr txBox="1"/>
          <p:nvPr/>
        </p:nvSpPr>
        <p:spPr>
          <a:xfrm>
            <a:off x="577970" y="603849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props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175ED-97C0-8D47-B11D-3D05236C1497}"/>
              </a:ext>
            </a:extLst>
          </p:cNvPr>
          <p:cNvSpPr txBox="1"/>
          <p:nvPr/>
        </p:nvSpPr>
        <p:spPr>
          <a:xfrm>
            <a:off x="577970" y="1242204"/>
            <a:ext cx="331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  <a:p>
            <a:r>
              <a:rPr lang="en-US" dirty="0"/>
              <a:t>Props={p1,p2,p3}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DB9B293-1099-324C-B24A-549DA6F96ED9}"/>
              </a:ext>
            </a:extLst>
          </p:cNvPr>
          <p:cNvSpPr/>
          <p:nvPr/>
        </p:nvSpPr>
        <p:spPr>
          <a:xfrm>
            <a:off x="577970" y="1889185"/>
            <a:ext cx="3191773" cy="1190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1</a:t>
            </a:r>
          </a:p>
          <a:p>
            <a:pPr algn="ctr"/>
            <a:r>
              <a:rPr lang="en-US" dirty="0"/>
              <a:t>let obj = props.p1;</a:t>
            </a:r>
          </a:p>
          <a:p>
            <a:pPr algn="ctr"/>
            <a:r>
              <a:rPr lang="en-US" dirty="0"/>
              <a:t>p1,p2,p3 all are passed to child 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3B05B6-4661-374F-8C34-9386DA4833E9}"/>
              </a:ext>
            </a:extLst>
          </p:cNvPr>
          <p:cNvSpPr/>
          <p:nvPr/>
        </p:nvSpPr>
        <p:spPr>
          <a:xfrm>
            <a:off x="539151" y="3423885"/>
            <a:ext cx="3191773" cy="1190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2 </a:t>
            </a:r>
          </a:p>
          <a:p>
            <a:pPr algn="ctr"/>
            <a:r>
              <a:rPr lang="en-US" dirty="0"/>
              <a:t>let obj = props.p2;</a:t>
            </a:r>
          </a:p>
          <a:p>
            <a:pPr algn="ctr"/>
            <a:r>
              <a:rPr lang="en-US" dirty="0"/>
              <a:t>p1,p2,p3 all are passed to child </a:t>
            </a:r>
          </a:p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2F151D-456C-D943-BCFE-33AE4C6A0F11}"/>
              </a:ext>
            </a:extLst>
          </p:cNvPr>
          <p:cNvSpPr/>
          <p:nvPr/>
        </p:nvSpPr>
        <p:spPr>
          <a:xfrm>
            <a:off x="577970" y="5020573"/>
            <a:ext cx="3191773" cy="1190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3</a:t>
            </a:r>
          </a:p>
          <a:p>
            <a:pPr algn="ctr"/>
            <a:r>
              <a:rPr lang="en-US"/>
              <a:t>let </a:t>
            </a:r>
            <a:r>
              <a:rPr lang="en-US" dirty="0"/>
              <a:t>obj = props.p3;</a:t>
            </a:r>
          </a:p>
          <a:p>
            <a:pPr algn="ctr"/>
            <a:r>
              <a:rPr lang="en-US" dirty="0"/>
              <a:t>p1,p2,p3 all are passed to child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9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242</Words>
  <Application>Microsoft Macintosh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18</cp:revision>
  <dcterms:created xsi:type="dcterms:W3CDTF">2020-11-22T05:23:58Z</dcterms:created>
  <dcterms:modified xsi:type="dcterms:W3CDTF">2020-12-20T06:30:53Z</dcterms:modified>
</cp:coreProperties>
</file>