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26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B1FF-B1B2-1597-DA8E-696EF3A7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D84-C92A-2489-E97F-13BEFBB4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144E-0F1F-52A8-C03B-FE2D05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7456-5D27-D778-3930-0F9CED1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8215-D5AE-C1CC-56AB-1B3FA4C7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A25B-7BAA-FCE8-40C0-353C250A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FBDC6-072F-C722-9F04-EC2F6A1D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96DA-DC6D-9258-BB30-79B6670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B76C-4E83-29AB-2DD4-9066351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4E06-3638-B601-C403-D708156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4C2C-6D58-BBA5-1764-D22486061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C8D7-7C5B-AF1A-7CB0-0836D632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CF7F-F904-71DD-3710-0DE9A69E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23B6-9C6F-8441-7754-D260B287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8959-1973-3657-EBDB-902ABA54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D277-956B-D576-CBBC-AAAD0D8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3C8F-B981-A6B6-60BB-927EF516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EA8F-2886-C4DC-66C8-2F4A6A6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29F0-FE9B-9E3C-6C68-AA9461D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5812-52E0-35FB-97C9-CBEBCDA5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A37-D9A4-FD74-2AFD-DB218A98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B708-96CE-2527-551B-720314D8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003C-9042-9CCD-284B-9013674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DC6-A2F1-435A-804C-7CC672A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C5DB-FA70-6933-6617-40C0919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BF6-D5F6-5F6A-5781-792E289F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F851-A901-0B92-F3DC-57CC8126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B397-9388-CD97-4D54-4229550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033F-6453-6C72-6B59-10BADC8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C184-36B7-7978-0623-C2F5037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A267-7BBF-4390-510C-E146B06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F5FA-0010-C3E6-AA1B-1248E2A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BD95-D215-24EE-B82B-87638070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5DA6-1C68-9AF6-0D66-FC33047E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E1C4-A970-95AB-E7C0-EE0038B0C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E461A-C333-F97D-A923-AB9B3049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8703-A3FB-80B1-72FD-B2289704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093AB-958F-73C1-CBF3-2F92364D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9FCA-2255-10E2-E783-63B9EE7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316-B32E-0FC4-1E80-B88AE65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7AE1-BB94-E367-6288-D7EC633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D675-3DD1-9CAD-513D-6E08D27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68234-A9F1-0F60-611A-9C4A1596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8FBCA-81E0-07D1-EF83-5B4C557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A4238-EF30-09DD-11DB-D00484C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E0C8-1EB6-8384-E3EE-643FC208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451-D8CA-8BE9-F738-2E9BF2F2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249-445F-51B9-2AD2-69D157C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02C83-B1F9-0210-4A8B-7072D858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39F58-88CF-E158-4637-00CBBF9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1DE-83E8-3489-295B-5C3FBF9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4086C-A022-3CA7-37D3-3809DED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696-DE80-81D1-1F18-63E64418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50FC-9DF1-2961-1BE9-CA3C9B37E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1A91-D72A-1230-AB99-10F4A6E8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4684-4DAE-4F42-5E2B-9C6D1EFC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BAC3-78A0-A6DF-3115-25B48D6E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174A-9FB2-3880-7CC8-B1DF6298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008C-4E1F-A608-29CF-D370E0A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48E8-90F3-9E2B-7107-808D9653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6FA3-CF03-5273-2375-ACDC0499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F1-B7DB-C646-A9AE-E4922D836E3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C4F-EE44-614C-050F-1183B3B7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53EB-47AA-5154-FCC1-A816C5E0A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BB675-4897-9938-F0FD-E76111F66D18}"/>
              </a:ext>
            </a:extLst>
          </p:cNvPr>
          <p:cNvSpPr/>
          <p:nvPr/>
        </p:nvSpPr>
        <p:spPr>
          <a:xfrm>
            <a:off x="725214" y="872359"/>
            <a:ext cx="10363200" cy="557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1CD7-2B04-D5F0-D813-D8CEA0527A53}"/>
              </a:ext>
            </a:extLst>
          </p:cNvPr>
          <p:cNvSpPr txBox="1"/>
          <p:nvPr/>
        </p:nvSpPr>
        <p:spPr>
          <a:xfrm>
            <a:off x="872359" y="977462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F5A92-4890-2AE6-006F-D3F5112C65E5}"/>
              </a:ext>
            </a:extLst>
          </p:cNvPr>
          <p:cNvSpPr/>
          <p:nvPr/>
        </p:nvSpPr>
        <p:spPr>
          <a:xfrm>
            <a:off x="1103586" y="1702676"/>
            <a:ext cx="9270124" cy="4403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593-86E5-621D-5ED3-3F970FF36AB5}"/>
              </a:ext>
            </a:extLst>
          </p:cNvPr>
          <p:cNvSpPr txBox="1"/>
          <p:nvPr/>
        </p:nvSpPr>
        <p:spPr>
          <a:xfrm>
            <a:off x="1103586" y="1797269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18FC05-AE27-EB1C-B5D8-5FBE0DA504BC}"/>
              </a:ext>
            </a:extLst>
          </p:cNvPr>
          <p:cNvSpPr/>
          <p:nvPr/>
        </p:nvSpPr>
        <p:spPr>
          <a:xfrm>
            <a:off x="1439917" y="3237186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C67105-5C45-D189-A6FF-A7D3837586C8}"/>
              </a:ext>
            </a:extLst>
          </p:cNvPr>
          <p:cNvSpPr/>
          <p:nvPr/>
        </p:nvSpPr>
        <p:spPr>
          <a:xfrm>
            <a:off x="3235872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A4027A-FE41-1A2B-F773-86214BE39077}"/>
              </a:ext>
            </a:extLst>
          </p:cNvPr>
          <p:cNvSpPr/>
          <p:nvPr/>
        </p:nvSpPr>
        <p:spPr>
          <a:xfrm>
            <a:off x="5031827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53FBFFA-C533-660C-0831-585B3BBDACA9}"/>
              </a:ext>
            </a:extLst>
          </p:cNvPr>
          <p:cNvSpPr/>
          <p:nvPr/>
        </p:nvSpPr>
        <p:spPr>
          <a:xfrm>
            <a:off x="6898726" y="3284481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B50CD0-B6ED-99D2-D812-9B3764DF0162}"/>
              </a:ext>
            </a:extLst>
          </p:cNvPr>
          <p:cNvSpPr/>
          <p:nvPr/>
        </p:nvSpPr>
        <p:spPr>
          <a:xfrm>
            <a:off x="8636218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EACB-201C-9145-D250-5527A3B02014}"/>
              </a:ext>
            </a:extLst>
          </p:cNvPr>
          <p:cNvSpPr txBox="1"/>
          <p:nvPr/>
        </p:nvSpPr>
        <p:spPr>
          <a:xfrm>
            <a:off x="4169321" y="2166601"/>
            <a:ext cx="32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  [x, </a:t>
            </a:r>
            <a:r>
              <a:rPr lang="en-US" b="1" dirty="0" err="1"/>
              <a:t>setX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93009F-2E80-833B-9B13-35B1D7EB5907}"/>
              </a:ext>
            </a:extLst>
          </p:cNvPr>
          <p:cNvCxnSpPr>
            <a:endCxn id="8" idx="0"/>
          </p:cNvCxnSpPr>
          <p:nvPr/>
        </p:nvCxnSpPr>
        <p:spPr>
          <a:xfrm flipH="1">
            <a:off x="2243959" y="2540875"/>
            <a:ext cx="3591909" cy="6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11146-1E41-CF7F-C0F4-ACDF79618B2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flipH="1">
            <a:off x="4039914" y="2535933"/>
            <a:ext cx="174964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4F3A4-5E17-F91D-AE23-A94B35D46B8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5789557" y="2535933"/>
            <a:ext cx="46312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6DA17-9839-7043-B7D8-71CD81F7B10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789557" y="2535933"/>
            <a:ext cx="1913211" cy="74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EDBDA-658C-ABE6-2E86-10BE4594CABE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789557" y="2535933"/>
            <a:ext cx="365070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6CF071-1432-A4B0-7D75-F20E1E56BF6B}"/>
              </a:ext>
            </a:extLst>
          </p:cNvPr>
          <p:cNvSpPr txBox="1"/>
          <p:nvPr/>
        </p:nvSpPr>
        <p:spPr>
          <a:xfrm>
            <a:off x="3538700" y="4785992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91CE4-348D-B435-0839-1522A0CBD703}"/>
              </a:ext>
            </a:extLst>
          </p:cNvPr>
          <p:cNvSpPr txBox="1"/>
          <p:nvPr/>
        </p:nvSpPr>
        <p:spPr>
          <a:xfrm>
            <a:off x="1592317" y="4818993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336DE-0679-1C54-E82B-4021ED71D914}"/>
              </a:ext>
            </a:extLst>
          </p:cNvPr>
          <p:cNvSpPr txBox="1"/>
          <p:nvPr/>
        </p:nvSpPr>
        <p:spPr>
          <a:xfrm>
            <a:off x="7173963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A4B8C-371C-1B1F-2ED7-A529673C423C}"/>
              </a:ext>
            </a:extLst>
          </p:cNvPr>
          <p:cNvSpPr txBox="1"/>
          <p:nvPr/>
        </p:nvSpPr>
        <p:spPr>
          <a:xfrm>
            <a:off x="5227580" y="4728919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05E45-6F46-851C-B857-CB4866F1E6F6}"/>
              </a:ext>
            </a:extLst>
          </p:cNvPr>
          <p:cNvSpPr txBox="1"/>
          <p:nvPr/>
        </p:nvSpPr>
        <p:spPr>
          <a:xfrm>
            <a:off x="8923936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Props.vn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1C98E-8B4C-D624-4761-00D19C9D06F4}"/>
              </a:ext>
            </a:extLst>
          </p:cNvPr>
          <p:cNvSpPr txBox="1"/>
          <p:nvPr/>
        </p:nvSpPr>
        <p:spPr>
          <a:xfrm>
            <a:off x="7535917" y="1797269"/>
            <a:ext cx="270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&lt;Ch1 v1={x}/&gt;</a:t>
            </a:r>
          </a:p>
          <a:p>
            <a:r>
              <a:rPr lang="en-US" dirty="0"/>
              <a:t>&lt;Ch2 v2={x}/&gt;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&lt;</a:t>
            </a:r>
            <a:r>
              <a:rPr lang="en-US" dirty="0" err="1"/>
              <a:t>Chn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={x}/&gt;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A0A0F7C-2522-2D3C-E88D-FD41B89E7E59}"/>
              </a:ext>
            </a:extLst>
          </p:cNvPr>
          <p:cNvCxnSpPr>
            <a:stCxn id="8" idx="1"/>
          </p:cNvCxnSpPr>
          <p:nvPr/>
        </p:nvCxnSpPr>
        <p:spPr>
          <a:xfrm rot="10800000">
            <a:off x="1205405" y="2598709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3E48F0B-1A06-14BD-A02D-3E0EDA06B838}"/>
              </a:ext>
            </a:extLst>
          </p:cNvPr>
          <p:cNvCxnSpPr/>
          <p:nvPr/>
        </p:nvCxnSpPr>
        <p:spPr>
          <a:xfrm rot="10800000">
            <a:off x="3060316" y="2666434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3D86583-286E-891B-A9DE-4CD08BE0904C}"/>
              </a:ext>
            </a:extLst>
          </p:cNvPr>
          <p:cNvCxnSpPr/>
          <p:nvPr/>
        </p:nvCxnSpPr>
        <p:spPr>
          <a:xfrm rot="10800000">
            <a:off x="4797479" y="2661768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BC22CA-3309-EFC8-C899-0EB3F498EF69}"/>
              </a:ext>
            </a:extLst>
          </p:cNvPr>
          <p:cNvSpPr txBox="1"/>
          <p:nvPr/>
        </p:nvSpPr>
        <p:spPr>
          <a:xfrm>
            <a:off x="1128548" y="2250557"/>
            <a:ext cx="31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Emitting data to </a:t>
            </a:r>
            <a:r>
              <a:rPr lang="en-US" dirty="0" err="1"/>
              <a:t>pareent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8B5CF-D1E1-9041-1ED7-2C085C4C5FC4}"/>
              </a:ext>
            </a:extLst>
          </p:cNvPr>
          <p:cNvSpPr txBox="1"/>
          <p:nvPr/>
        </p:nvSpPr>
        <p:spPr>
          <a:xfrm>
            <a:off x="136634" y="105103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3A473-1AC7-0054-33A1-C4EC1596D03D}"/>
              </a:ext>
            </a:extLst>
          </p:cNvPr>
          <p:cNvSpPr/>
          <p:nvPr/>
        </p:nvSpPr>
        <p:spPr>
          <a:xfrm>
            <a:off x="136634" y="693683"/>
            <a:ext cx="11908221" cy="6001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A346B-F539-6189-B43C-04C863F5DB1D}"/>
              </a:ext>
            </a:extLst>
          </p:cNvPr>
          <p:cNvSpPr txBox="1"/>
          <p:nvPr/>
        </p:nvSpPr>
        <p:spPr>
          <a:xfrm>
            <a:off x="136634" y="809297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45C08-316A-D760-A899-242D46BDE013}"/>
              </a:ext>
            </a:extLst>
          </p:cNvPr>
          <p:cNvSpPr/>
          <p:nvPr/>
        </p:nvSpPr>
        <p:spPr>
          <a:xfrm>
            <a:off x="294290" y="1492469"/>
            <a:ext cx="6737655" cy="4361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6FC9F-0659-689A-070E-52106B637DE9}"/>
              </a:ext>
            </a:extLst>
          </p:cNvPr>
          <p:cNvSpPr txBox="1"/>
          <p:nvPr/>
        </p:nvSpPr>
        <p:spPr>
          <a:xfrm>
            <a:off x="388882" y="1492469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D50AAE-27ED-8016-FC0F-83DF1A7B6601}"/>
              </a:ext>
            </a:extLst>
          </p:cNvPr>
          <p:cNvSpPr/>
          <p:nvPr/>
        </p:nvSpPr>
        <p:spPr>
          <a:xfrm>
            <a:off x="893378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59BB56-9E90-A128-B980-F91F5F93EB0A}"/>
              </a:ext>
            </a:extLst>
          </p:cNvPr>
          <p:cNvSpPr/>
          <p:nvPr/>
        </p:nvSpPr>
        <p:spPr>
          <a:xfrm>
            <a:off x="4482661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9B0A2A3-B5C8-406E-E444-C1D568B3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0594"/>
              </p:ext>
            </p:extLst>
          </p:nvPr>
        </p:nvGraphicFramePr>
        <p:xfrm>
          <a:off x="8303172" y="809297"/>
          <a:ext cx="35945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69">
                  <a:extLst>
                    <a:ext uri="{9D8B030D-6E8A-4147-A177-3AD203B41FA5}">
                      <a16:colId xmlns:a16="http://schemas.microsoft.com/office/drawing/2014/main" val="279511034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77085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PropertyName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2074"/>
                  </a:ext>
                </a:extLst>
              </a:tr>
              <a:tr h="225271">
                <a:tc>
                  <a:txBody>
                    <a:bodyPr/>
                    <a:lstStyle/>
                    <a:p>
                      <a:r>
                        <a:rPr lang="en-US" dirty="0"/>
                        <a:t>Callback </a:t>
                      </a:r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716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599A89-7319-FF7F-CCFA-96365418FAA6}"/>
              </a:ext>
            </a:extLst>
          </p:cNvPr>
          <p:cNvSpPr txBox="1"/>
          <p:nvPr/>
        </p:nvSpPr>
        <p:spPr>
          <a:xfrm>
            <a:off x="5486400" y="809297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React.createContext</a:t>
            </a:r>
            <a:endParaRPr lang="en-US" b="1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52C6F9B-D32A-227E-7B6D-86D2313A3EE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83062" y="993963"/>
            <a:ext cx="620110" cy="36905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72B62C-134E-76E5-B4D5-EB02B6F0E22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69627" y="1692166"/>
            <a:ext cx="7430814" cy="224571"/>
          </a:xfrm>
          <a:prstGeom prst="bentConnector4">
            <a:avLst>
              <a:gd name="adj1" fmla="val 37907"/>
              <a:gd name="adj2" fmla="val 2017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3DD48F-BA97-A4C1-1640-AC8DE5BBF526}"/>
              </a:ext>
            </a:extLst>
          </p:cNvPr>
          <p:cNvSpPr txBox="1"/>
          <p:nvPr/>
        </p:nvSpPr>
        <p:spPr>
          <a:xfrm>
            <a:off x="7388772" y="2270234"/>
            <a:ext cx="4508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 Context to Read properties from it  so that its values can be referred</a:t>
            </a:r>
          </a:p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  <a:p>
            <a:r>
              <a:rPr lang="en-US" dirty="0"/>
              <a:t>    &lt;Child/&gt;</a:t>
            </a:r>
          </a:p>
          <a:p>
            <a:r>
              <a:rPr lang="en-US" dirty="0"/>
              <a:t>    &lt;Child2/&gt;	</a:t>
            </a:r>
          </a:p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01A2F-04A5-91B9-5CE3-86C1BCE95C3D}"/>
              </a:ext>
            </a:extLst>
          </p:cNvPr>
          <p:cNvCxnSpPr/>
          <p:nvPr/>
        </p:nvCxnSpPr>
        <p:spPr>
          <a:xfrm>
            <a:off x="9921766" y="3163614"/>
            <a:ext cx="840827" cy="17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2AE7EB-BE6D-CFBB-3521-7951E5E52A90}"/>
              </a:ext>
            </a:extLst>
          </p:cNvPr>
          <p:cNvSpPr txBox="1"/>
          <p:nvPr/>
        </p:nvSpPr>
        <p:spPr>
          <a:xfrm>
            <a:off x="9007889" y="5044966"/>
            <a:ext cx="280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value </a:t>
            </a:r>
            <a:r>
              <a:rPr lang="en-US" dirty="0"/>
              <a:t>is an object that will use properties and callback </a:t>
            </a:r>
            <a:r>
              <a:rPr lang="en-US" dirty="0" err="1"/>
              <a:t>fns</a:t>
            </a:r>
            <a:r>
              <a:rPr lang="en-US" dirty="0"/>
              <a:t> so that child components can use their value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66FBB1D-D244-5F7D-38B5-B01D99E10E0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8818179" y="1363017"/>
            <a:ext cx="3079531" cy="2065983"/>
          </a:xfrm>
          <a:prstGeom prst="bentConnector3">
            <a:avLst>
              <a:gd name="adj1" fmla="val 10742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69CC7F8-C48E-725B-53F8-DBF63A4B8A38}"/>
              </a:ext>
            </a:extLst>
          </p:cNvPr>
          <p:cNvSpPr/>
          <p:nvPr/>
        </p:nvSpPr>
        <p:spPr>
          <a:xfrm>
            <a:off x="8576441" y="3163614"/>
            <a:ext cx="241738" cy="5360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95D5F2F-0627-C8DB-BE84-788635BD7777}"/>
              </a:ext>
            </a:extLst>
          </p:cNvPr>
          <p:cNvSpPr/>
          <p:nvPr/>
        </p:nvSpPr>
        <p:spPr>
          <a:xfrm>
            <a:off x="7535917" y="3163614"/>
            <a:ext cx="147145" cy="5360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5CB-6AC2-719D-3868-00A4AA0F19C6}"/>
              </a:ext>
            </a:extLst>
          </p:cNvPr>
          <p:cNvSpPr txBox="1"/>
          <p:nvPr/>
        </p:nvSpPr>
        <p:spPr>
          <a:xfrm>
            <a:off x="1860331" y="6048703"/>
            <a:ext cx="63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 and Child2 will subscribe to Context and read values of properties provided by the </a:t>
            </a:r>
            <a:r>
              <a:rPr lang="en-US"/>
              <a:t>parent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2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149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</cp:revision>
  <dcterms:created xsi:type="dcterms:W3CDTF">2022-12-11T03:52:34Z</dcterms:created>
  <dcterms:modified xsi:type="dcterms:W3CDTF">2022-12-11T04:49:17Z</dcterms:modified>
</cp:coreProperties>
</file>