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2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0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9BAF0-AF0E-204D-8F33-56DC817A9BFF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9BFA-2068-7142-84D9-DAF1FC0B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9BFA-2068-7142-84D9-DAF1FC0B1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2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9BFA-2068-7142-84D9-DAF1FC0B1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EA4E-3536-1031-57B2-820898A8C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8E084-0A56-EB57-4269-6CC693EE6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A8577-3DF1-2FCF-C622-34E78F9B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7775-348B-F9B4-1027-908769A2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8F09-186D-7C44-F766-CA5EBAF1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271B-08D7-5B7E-6179-2D79F0E6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23500-4FA6-C6D4-A435-19D8F2DF3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CA41-2B48-F9E3-83BF-BA5FFC88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1473-C475-FCC8-5F74-B3CC349E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33E3-C214-6E63-D2E8-09F83EEA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F494A-5A2B-BDF9-4E13-29A622A5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D3240-D6B4-9FBC-7C7D-D70DED08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4C98-53E4-D700-8B40-FFD04FC2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E946-9997-3311-D2D1-569F4B43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4D98-986B-4207-147B-53BE4DE7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A0E-1845-2FA5-4EF9-17AA7A91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FC95-5A96-435F-A715-5C463F96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A0AE-0DF6-CBB7-2008-C57676E7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3211-04AF-A675-BB8E-8674DDCD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6009-F13F-27B8-D304-9E00D571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5807-B7EE-9CFF-3A26-E3270494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97E2-AF80-4157-4C71-D8C34906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E19E-0EFC-BC6B-BDDF-C6C8E31B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3F63-AD01-C285-378C-7C88EC15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C464-9CAC-EDBE-1727-1B52FCCE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FEA9-1BB6-7CF4-1ACA-D925DF95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C3B5-4A14-A481-B76A-9930570E1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D029C-D652-B854-EB84-F1A5F3FE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4D61-8439-B87B-7EB6-A12ECE0E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F348E-D711-3DEA-159C-7425C780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8142-AB2E-0234-EB44-755E1373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21DA-D2F4-ACA9-03CB-D9F66799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979D-E4BB-EDF7-0FA2-DA1772A7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D146-50DB-AD8A-B51B-101B325E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6F2F2-30AF-FC21-1AAF-52E0C8C97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F4878-350C-CBE9-8406-3F3296455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00C0F-6FAE-F68D-559A-7DC7923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9BE11-2EED-5A54-0B80-997FB02D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F562C-0F65-BDEF-F576-F7EFF050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E430-4335-0DA2-22AB-E29A8675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51C3D-365F-C29F-064F-E255AF60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CB49A-D743-B9EF-826A-4528B3F5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B8203-BB58-9A0F-5555-6974A0AA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849A2-E0D3-816F-556A-7EE4C948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53CC5-0B91-9042-6372-DE8ECBA0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46A56-B2F3-7DC8-FD6F-DF379E36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306C-0356-1DBF-B071-CC748F57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48EB-00AB-2CA4-375A-B0C0B7F1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C199-8311-9D12-B494-02818575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D3366-59EE-A08D-47AE-4FFBC84C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675FB-2A27-A845-23A1-D502C6F8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2451-B5BA-E46B-0268-ACEE3037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EF-7A15-FB81-AA75-28DCE5FF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92047-158A-551A-3C2A-6EA54D8C5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0FFDC-13A0-9A8A-0F8D-D8D6BCD2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49349-BA28-8C96-085E-36BD14F1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DCFD7-358C-923A-59E0-FABDE567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4082D-A436-F163-330D-AE7C5B05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9CFC5-701E-A865-C820-FFBD57D9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D519F-EBC4-BE56-37F8-C9D039FD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88F9-C631-B20C-3A49-476A4E5DD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993B-D2AE-D845-B404-09860E9FCCD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F512-4FE2-8B53-80C6-621A6B6D0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2139-9AD6-F27F-4A82-DC47072A1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6957-4E70-ED4A-9CE6-C48BA52A2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000FFFE-DB81-325C-8C6A-9530B11E5F34}"/>
              </a:ext>
            </a:extLst>
          </p:cNvPr>
          <p:cNvSpPr/>
          <p:nvPr/>
        </p:nvSpPr>
        <p:spPr>
          <a:xfrm>
            <a:off x="8263053" y="1204331"/>
            <a:ext cx="1683834" cy="1806497"/>
          </a:xfrm>
          <a:prstGeom prst="cube">
            <a:avLst>
              <a:gd name="adj" fmla="val 10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Customers</a:t>
            </a:r>
          </a:p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FAAE48F-8A55-73DF-C610-7343C6E100DE}"/>
              </a:ext>
            </a:extLst>
          </p:cNvPr>
          <p:cNvSpPr/>
          <p:nvPr/>
        </p:nvSpPr>
        <p:spPr>
          <a:xfrm>
            <a:off x="8263053" y="3531219"/>
            <a:ext cx="1683834" cy="1806497"/>
          </a:xfrm>
          <a:prstGeom prst="cube">
            <a:avLst>
              <a:gd name="adj" fmla="val 1043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Orders</a:t>
            </a:r>
          </a:p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0E9EAFD-3E19-1F69-4C1A-842CF500FDBC}"/>
              </a:ext>
            </a:extLst>
          </p:cNvPr>
          <p:cNvSpPr/>
          <p:nvPr/>
        </p:nvSpPr>
        <p:spPr>
          <a:xfrm>
            <a:off x="10470996" y="1672681"/>
            <a:ext cx="1282390" cy="869795"/>
          </a:xfrm>
          <a:prstGeom prst="ca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FDBEE00-2D66-C178-4D53-1EC70A7AB607}"/>
              </a:ext>
            </a:extLst>
          </p:cNvPr>
          <p:cNvSpPr/>
          <p:nvPr/>
        </p:nvSpPr>
        <p:spPr>
          <a:xfrm>
            <a:off x="10470996" y="3999569"/>
            <a:ext cx="1282390" cy="869795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90EAFBC-6A76-C11A-3D42-DC8B0BCAFD7C}"/>
              </a:ext>
            </a:extLst>
          </p:cNvPr>
          <p:cNvSpPr/>
          <p:nvPr/>
        </p:nvSpPr>
        <p:spPr>
          <a:xfrm>
            <a:off x="438615" y="1672681"/>
            <a:ext cx="4913972" cy="3497765"/>
          </a:xfrm>
          <a:prstGeom prst="cube">
            <a:avLst>
              <a:gd name="adj" fmla="val 7511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CFC3DD-AD86-9191-02D6-084D93E696ED}"/>
              </a:ext>
            </a:extLst>
          </p:cNvPr>
          <p:cNvSpPr/>
          <p:nvPr/>
        </p:nvSpPr>
        <p:spPr>
          <a:xfrm>
            <a:off x="3011723" y="2233956"/>
            <a:ext cx="1928268" cy="11039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CustomersClient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C763D-39A8-E6ED-1F92-EBECAE183F9C}"/>
              </a:ext>
            </a:extLst>
          </p:cNvPr>
          <p:cNvSpPr/>
          <p:nvPr/>
        </p:nvSpPr>
        <p:spPr>
          <a:xfrm>
            <a:off x="3011723" y="3757955"/>
            <a:ext cx="1928268" cy="1103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OrdersClient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EEF68-9816-BFB9-9B06-C53E8D197A5C}"/>
              </a:ext>
            </a:extLst>
          </p:cNvPr>
          <p:cNvSpPr txBox="1"/>
          <p:nvPr/>
        </p:nvSpPr>
        <p:spPr>
          <a:xfrm>
            <a:off x="680224" y="992459"/>
            <a:ext cx="391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Angular Client 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6C2E36B-0942-118A-C790-8F8AC401C407}"/>
              </a:ext>
            </a:extLst>
          </p:cNvPr>
          <p:cNvSpPr/>
          <p:nvPr/>
        </p:nvSpPr>
        <p:spPr>
          <a:xfrm>
            <a:off x="769434" y="2408663"/>
            <a:ext cx="1583473" cy="2453265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dirty="0"/>
              <a:t>Uses </a:t>
            </a:r>
          </a:p>
          <a:p>
            <a:pPr algn="ctr"/>
            <a:r>
              <a:rPr lang="en-US" dirty="0" err="1"/>
              <a:t>forkJoin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To Read Observables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785E46B-F965-265F-78AF-A36E03733BD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352907" y="2785943"/>
            <a:ext cx="658816" cy="849353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3C89BBC-F038-21C3-BF60-D07A9DC318AD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352907" y="3635296"/>
            <a:ext cx="658816" cy="674646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E83DC7A-2B7A-B119-399E-D461EAD64A27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4939991" y="2195391"/>
            <a:ext cx="3323062" cy="590552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A549B65-34FC-6C05-B595-A25E5B7741AC}"/>
              </a:ext>
            </a:extLst>
          </p:cNvPr>
          <p:cNvCxnSpPr>
            <a:stCxn id="10" idx="3"/>
            <a:endCxn id="5" idx="2"/>
          </p:cNvCxnSpPr>
          <p:nvPr/>
        </p:nvCxnSpPr>
        <p:spPr>
          <a:xfrm>
            <a:off x="4939991" y="4309942"/>
            <a:ext cx="3323062" cy="212337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A0AECFA2-43A3-6801-969D-1092346FEC88}"/>
              </a:ext>
            </a:extLst>
          </p:cNvPr>
          <p:cNvSpPr/>
          <p:nvPr/>
        </p:nvSpPr>
        <p:spPr>
          <a:xfrm>
            <a:off x="9946887" y="2007220"/>
            <a:ext cx="524109" cy="226736"/>
          </a:xfrm>
          <a:prstGeom prst="left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35388DD3-7D4E-0082-0664-85E1F6D5DDF1}"/>
              </a:ext>
            </a:extLst>
          </p:cNvPr>
          <p:cNvSpPr/>
          <p:nvPr/>
        </p:nvSpPr>
        <p:spPr>
          <a:xfrm>
            <a:off x="9929266" y="4322963"/>
            <a:ext cx="524109" cy="226736"/>
          </a:xfrm>
          <a:prstGeom prst="left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000FFFE-DB81-325C-8C6A-9530B11E5F34}"/>
              </a:ext>
            </a:extLst>
          </p:cNvPr>
          <p:cNvSpPr/>
          <p:nvPr/>
        </p:nvSpPr>
        <p:spPr>
          <a:xfrm>
            <a:off x="8263053" y="1204331"/>
            <a:ext cx="1683834" cy="1806497"/>
          </a:xfrm>
          <a:prstGeom prst="cube">
            <a:avLst>
              <a:gd name="adj" fmla="val 10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Electronics Products</a:t>
            </a:r>
          </a:p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FAAE48F-8A55-73DF-C610-7343C6E100DE}"/>
              </a:ext>
            </a:extLst>
          </p:cNvPr>
          <p:cNvSpPr/>
          <p:nvPr/>
        </p:nvSpPr>
        <p:spPr>
          <a:xfrm>
            <a:off x="8263053" y="3531219"/>
            <a:ext cx="1683834" cy="1806497"/>
          </a:xfrm>
          <a:prstGeom prst="cube">
            <a:avLst>
              <a:gd name="adj" fmla="val 1043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Electrical Products</a:t>
            </a:r>
          </a:p>
          <a:p>
            <a:pPr algn="ctr"/>
            <a:r>
              <a:rPr lang="en-US" b="1" dirty="0"/>
              <a:t>REST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0E9EAFD-3E19-1F69-4C1A-842CF500FDBC}"/>
              </a:ext>
            </a:extLst>
          </p:cNvPr>
          <p:cNvSpPr/>
          <p:nvPr/>
        </p:nvSpPr>
        <p:spPr>
          <a:xfrm>
            <a:off x="10470996" y="1361791"/>
            <a:ext cx="1282390" cy="1180685"/>
          </a:xfrm>
          <a:prstGeom prst="ca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Electronics Products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FDBEE00-2D66-C178-4D53-1EC70A7AB607}"/>
              </a:ext>
            </a:extLst>
          </p:cNvPr>
          <p:cNvSpPr/>
          <p:nvPr/>
        </p:nvSpPr>
        <p:spPr>
          <a:xfrm>
            <a:off x="10470996" y="3853205"/>
            <a:ext cx="1282390" cy="1338147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Electrical Products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90EAFBC-6A76-C11A-3D42-DC8B0BCAFD7C}"/>
              </a:ext>
            </a:extLst>
          </p:cNvPr>
          <p:cNvSpPr/>
          <p:nvPr/>
        </p:nvSpPr>
        <p:spPr>
          <a:xfrm>
            <a:off x="245327" y="1672681"/>
            <a:ext cx="5107260" cy="4560851"/>
          </a:xfrm>
          <a:prstGeom prst="cube">
            <a:avLst>
              <a:gd name="adj" fmla="val 7511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CFC3DD-AD86-9191-02D6-084D93E696ED}"/>
              </a:ext>
            </a:extLst>
          </p:cNvPr>
          <p:cNvSpPr/>
          <p:nvPr/>
        </p:nvSpPr>
        <p:spPr>
          <a:xfrm>
            <a:off x="3011723" y="2233956"/>
            <a:ext cx="1928268" cy="11039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ElectronicsClient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C763D-39A8-E6ED-1F92-EBECAE183F9C}"/>
              </a:ext>
            </a:extLst>
          </p:cNvPr>
          <p:cNvSpPr/>
          <p:nvPr/>
        </p:nvSpPr>
        <p:spPr>
          <a:xfrm>
            <a:off x="3011723" y="3757955"/>
            <a:ext cx="1928268" cy="1103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ElectricalClient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EEF68-9816-BFB9-9B06-C53E8D197A5C}"/>
              </a:ext>
            </a:extLst>
          </p:cNvPr>
          <p:cNvSpPr txBox="1"/>
          <p:nvPr/>
        </p:nvSpPr>
        <p:spPr>
          <a:xfrm>
            <a:off x="680224" y="992459"/>
            <a:ext cx="391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Angular Client 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6C2E36B-0942-118A-C790-8F8AC401C407}"/>
              </a:ext>
            </a:extLst>
          </p:cNvPr>
          <p:cNvSpPr/>
          <p:nvPr/>
        </p:nvSpPr>
        <p:spPr>
          <a:xfrm>
            <a:off x="511509" y="2706037"/>
            <a:ext cx="1928268" cy="120433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data using </a:t>
            </a:r>
            <a:r>
              <a:rPr lang="en-US" dirty="0" err="1"/>
              <a:t>combineLatest</a:t>
            </a:r>
            <a:r>
              <a:rPr lang="en-US" dirty="0"/>
              <a:t>()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785E46B-F965-265F-78AF-A36E03733BD5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2439777" y="2785943"/>
            <a:ext cx="571946" cy="522259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3C89BBC-F038-21C3-BF60-D07A9DC318A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2439777" y="3308202"/>
            <a:ext cx="571946" cy="1001740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E83DC7A-2B7A-B119-399E-D461EAD64A27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4939991" y="2195391"/>
            <a:ext cx="3323062" cy="590552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A549B65-34FC-6C05-B595-A25E5B7741AC}"/>
              </a:ext>
            </a:extLst>
          </p:cNvPr>
          <p:cNvCxnSpPr>
            <a:stCxn id="10" idx="3"/>
            <a:endCxn id="5" idx="2"/>
          </p:cNvCxnSpPr>
          <p:nvPr/>
        </p:nvCxnSpPr>
        <p:spPr>
          <a:xfrm>
            <a:off x="4939991" y="4309942"/>
            <a:ext cx="3323062" cy="212337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A0AECFA2-43A3-6801-969D-1092346FEC88}"/>
              </a:ext>
            </a:extLst>
          </p:cNvPr>
          <p:cNvSpPr/>
          <p:nvPr/>
        </p:nvSpPr>
        <p:spPr>
          <a:xfrm>
            <a:off x="9946887" y="2007220"/>
            <a:ext cx="524109" cy="226736"/>
          </a:xfrm>
          <a:prstGeom prst="left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35388DD3-7D4E-0082-0664-85E1F6D5DDF1}"/>
              </a:ext>
            </a:extLst>
          </p:cNvPr>
          <p:cNvSpPr/>
          <p:nvPr/>
        </p:nvSpPr>
        <p:spPr>
          <a:xfrm>
            <a:off x="9929266" y="4322963"/>
            <a:ext cx="524109" cy="226736"/>
          </a:xfrm>
          <a:prstGeom prst="left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643B310-291E-AF7D-65BB-D7B03BD0A8B2}"/>
              </a:ext>
            </a:extLst>
          </p:cNvPr>
          <p:cNvSpPr/>
          <p:nvPr/>
        </p:nvSpPr>
        <p:spPr>
          <a:xfrm>
            <a:off x="511509" y="4705812"/>
            <a:ext cx="1928268" cy="1204330"/>
          </a:xfrm>
          <a:prstGeom prst="round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Angular Component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2AAA5D80-DD1E-0BDB-AB7D-40152B8BE461}"/>
              </a:ext>
            </a:extLst>
          </p:cNvPr>
          <p:cNvSpPr/>
          <p:nvPr/>
        </p:nvSpPr>
        <p:spPr>
          <a:xfrm>
            <a:off x="1311887" y="3910367"/>
            <a:ext cx="277163" cy="79544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76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55</Words>
  <Application>Microsoft Macintosh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</cp:revision>
  <dcterms:created xsi:type="dcterms:W3CDTF">2023-02-01T10:51:23Z</dcterms:created>
  <dcterms:modified xsi:type="dcterms:W3CDTF">2023-02-02T10:48:35Z</dcterms:modified>
</cp:coreProperties>
</file>