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AFB7-3A15-C38F-F55A-D70CCE9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DBF5-0244-1EC8-DD7B-D5D87918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AC06-3DB0-C96A-52A1-B5B5804F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D1E-12B8-D02F-CE05-04A7ED5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6531-5E1C-DBBD-EC19-A23FE70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2C86-D53B-4C6A-F5CD-39B5052D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5C8F-8AB1-DA8B-3BCC-9D5B7528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58A6-18D1-D6FD-7B16-FCF26C80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374B-767E-7E30-335F-12A9B1E8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161D-1149-5FC9-5FA9-4FD313A8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E8C67-D195-5927-D2E0-17819F26B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71C00-A0D8-ADA1-0344-0CE4DF7A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2A74-6DB3-5577-DDC8-1E0F9007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A00E-8DAD-0CA3-F527-4C694BB0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02BC-5CE4-6A63-3F10-93DAD07A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6612-3A86-C0F0-C31E-B5431E09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D08-FC12-718A-9046-1FD910A0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0A3E-277D-6A47-6D51-F340F4A1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11B3-ADAF-025F-4B21-D9B47D8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8F1C-15FC-E9CD-AA58-60ECD6A5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28EE-2ED1-C847-2461-10FA86C5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A41C-EE6B-31E9-3763-47F85305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722F-4966-5A36-840F-8AF540D8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0B58-A870-E7C7-BC9E-A2194445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5F21-A884-552D-7956-685D747A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28A0-D337-A366-6647-24458DB2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649-C280-D1FE-1775-55657D147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30A92-A2D3-0693-3305-A9AEA6A2F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533C-661D-7E22-96E5-09FEFF1D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392A-905E-8EEC-482D-67835938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6773-AC84-89C1-EEBD-DA9EE56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C669-8EB9-5D62-B776-0AED001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6FF2-1FB6-C45F-D088-F9D7CA3C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96D5-D769-87F6-02C3-D849D3B7F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1B381-833E-0EB3-40FD-7A4FC34A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C24F9-7381-7852-F22E-8D5966B57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0EF4D-AAE7-6079-BE8D-53BD73F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43C05-3A26-9ED2-EEB9-E8EAEB02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470AB-B440-B42B-7C73-E6D5B32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B33C-D90E-4F34-3166-470B469A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392A-B784-46CC-5554-102EEA63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11F0C-F57F-4D5F-CB70-ACF3C2B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7C4B-65BC-C4EF-F9B7-652508F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0C038-D6ED-1BE2-A50E-F62E87DC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6A9CC-8B9B-E0C6-E575-3D04D5DA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BC99-1AF0-1D80-EF53-6C656155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2480-626D-1291-9D8B-7BD30FC1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2429-A74C-0E85-19F0-CED03308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5BFE2-D706-6F0B-EC6E-152B49C1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4CA6D-3839-61A4-AFF6-FD675637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39A7-707B-1B7B-496B-E0882A64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71CE8-C0D5-7880-7F95-578C01B6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FB18-5A9B-99C4-9F94-A79187BC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AAD1-BE0A-C983-53AC-861434E45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5562D-DB5F-2638-DA84-0BCD0942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E6C5-3DCC-FDE7-B3F8-5649E6A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C292F-DBBE-3B24-0423-8A8E91C7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8EF3-DEC8-6356-26BF-D416037F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5FE2-C9EB-9C09-1746-5599205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B91D-B035-C5C2-B43F-36E3F68D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3F19-5C44-6754-2D91-1548702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A187-6951-384C-99DD-87EA4A8F957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8245-B7CE-1A42-C2ED-2040153C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77B5-7A54-1342-8CCE-B756C822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DA779-4031-7ADA-B653-517962DBA574}"/>
              </a:ext>
            </a:extLst>
          </p:cNvPr>
          <p:cNvSpPr/>
          <p:nvPr/>
        </p:nvSpPr>
        <p:spPr>
          <a:xfrm>
            <a:off x="6294474" y="425302"/>
            <a:ext cx="4593266" cy="589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E7557-2729-8B85-20E0-73C619921B70}"/>
              </a:ext>
            </a:extLst>
          </p:cNvPr>
          <p:cNvSpPr txBox="1"/>
          <p:nvPr/>
        </p:nvSpPr>
        <p:spPr>
          <a:xfrm>
            <a:off x="6305107" y="595423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11F98-8A82-9B7B-F2D8-A36A434088AE}"/>
              </a:ext>
            </a:extLst>
          </p:cNvPr>
          <p:cNvSpPr/>
          <p:nvPr/>
        </p:nvSpPr>
        <p:spPr>
          <a:xfrm>
            <a:off x="6294474" y="1116419"/>
            <a:ext cx="4593266" cy="4784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Listener / Interceptor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7CA44-0450-C616-9F30-2C2077C9531A}"/>
              </a:ext>
            </a:extLst>
          </p:cNvPr>
          <p:cNvSpPr/>
          <p:nvPr/>
        </p:nvSpPr>
        <p:spPr>
          <a:xfrm>
            <a:off x="6305107" y="2349795"/>
            <a:ext cx="4582633" cy="2573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C63B9-7DB9-199E-3F5F-1349050991FF}"/>
              </a:ext>
            </a:extLst>
          </p:cNvPr>
          <p:cNvSpPr txBox="1"/>
          <p:nvPr/>
        </p:nvSpPr>
        <p:spPr>
          <a:xfrm>
            <a:off x="6730409" y="2477386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220AD-1801-92B8-688C-9DEE3704627A}"/>
              </a:ext>
            </a:extLst>
          </p:cNvPr>
          <p:cNvSpPr/>
          <p:nvPr/>
        </p:nvSpPr>
        <p:spPr>
          <a:xfrm>
            <a:off x="6305107" y="2934586"/>
            <a:ext cx="4582633" cy="494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Pages, HTML, JS, CSS, Server-Side Pages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6899F-A381-EAC2-BEE5-327BE7B986E2}"/>
              </a:ext>
            </a:extLst>
          </p:cNvPr>
          <p:cNvSpPr/>
          <p:nvPr/>
        </p:nvSpPr>
        <p:spPr>
          <a:xfrm>
            <a:off x="6305107" y="3766584"/>
            <a:ext cx="4582633" cy="9117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WF, Services, Utilities, Data Access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A5268-D000-3B2B-D4CC-5AE11314B4CD}"/>
              </a:ext>
            </a:extLst>
          </p:cNvPr>
          <p:cNvSpPr/>
          <p:nvPr/>
        </p:nvSpPr>
        <p:spPr>
          <a:xfrm>
            <a:off x="6305107" y="5124893"/>
            <a:ext cx="4582633" cy="935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.NET, JAVA, Node.js, </a:t>
            </a:r>
            <a:r>
              <a:rPr lang="en-US" b="1" dirty="0" err="1"/>
              <a:t>php</a:t>
            </a:r>
            <a:r>
              <a:rPr lang="en-US" b="1" dirty="0"/>
              <a:t>, etc.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46FA3AE-631B-ED06-2700-0255966D6388}"/>
              </a:ext>
            </a:extLst>
          </p:cNvPr>
          <p:cNvSpPr/>
          <p:nvPr/>
        </p:nvSpPr>
        <p:spPr>
          <a:xfrm>
            <a:off x="276447" y="2012211"/>
            <a:ext cx="2339162" cy="2910663"/>
          </a:xfrm>
          <a:prstGeom prst="parallelogram">
            <a:avLst>
              <a:gd name="adj" fmla="val 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E6D2DA5-C65C-8981-36FF-B69D43387395}"/>
              </a:ext>
            </a:extLst>
          </p:cNvPr>
          <p:cNvSpPr/>
          <p:nvPr/>
        </p:nvSpPr>
        <p:spPr>
          <a:xfrm>
            <a:off x="2658140" y="2200940"/>
            <a:ext cx="3636334" cy="467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8C0FBD6C-8E73-1BD7-46A2-3505A2D5B604}"/>
              </a:ext>
            </a:extLst>
          </p:cNvPr>
          <p:cNvSpPr/>
          <p:nvPr/>
        </p:nvSpPr>
        <p:spPr>
          <a:xfrm>
            <a:off x="2615609" y="4242391"/>
            <a:ext cx="3678865" cy="5316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D1A4B-9514-D665-1727-04D435E45F71}"/>
              </a:ext>
            </a:extLst>
          </p:cNvPr>
          <p:cNvSpPr txBox="1"/>
          <p:nvPr/>
        </p:nvSpPr>
        <p:spPr>
          <a:xfrm>
            <a:off x="202019" y="233916"/>
            <a:ext cx="452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 Web App</a:t>
            </a:r>
          </a:p>
        </p:txBody>
      </p:sp>
    </p:spTree>
    <p:extLst>
      <p:ext uri="{BB962C8B-B14F-4D97-AF65-F5344CB8AC3E}">
        <p14:creationId xmlns:p14="http://schemas.microsoft.com/office/powerpoint/2010/main" val="202156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5DD79-5291-21F9-4DE2-7393F6AE1710}"/>
              </a:ext>
            </a:extLst>
          </p:cNvPr>
          <p:cNvSpPr/>
          <p:nvPr/>
        </p:nvSpPr>
        <p:spPr>
          <a:xfrm>
            <a:off x="8335926" y="1775637"/>
            <a:ext cx="3125972" cy="3009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FA82A-C50F-2028-365D-FE24F7D96470}"/>
              </a:ext>
            </a:extLst>
          </p:cNvPr>
          <p:cNvSpPr/>
          <p:nvPr/>
        </p:nvSpPr>
        <p:spPr>
          <a:xfrm>
            <a:off x="545806" y="1775637"/>
            <a:ext cx="3125972" cy="3009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Client-Side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HTML UI + JS (JavaScript, jQuery)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Isolated Client-Side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AC09C15-7EA8-3D0B-575E-B84FE3DFAEB0}"/>
              </a:ext>
            </a:extLst>
          </p:cNvPr>
          <p:cNvSpPr/>
          <p:nvPr/>
        </p:nvSpPr>
        <p:spPr>
          <a:xfrm>
            <a:off x="3700130" y="1903228"/>
            <a:ext cx="4635796" cy="627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87CBD4B-A248-CD67-9150-F9AAC3455EF7}"/>
              </a:ext>
            </a:extLst>
          </p:cNvPr>
          <p:cNvSpPr/>
          <p:nvPr/>
        </p:nvSpPr>
        <p:spPr>
          <a:xfrm>
            <a:off x="3671778" y="2679405"/>
            <a:ext cx="4664148" cy="6007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2565C350-07FB-7F80-3949-BE603770E1B1}"/>
              </a:ext>
            </a:extLst>
          </p:cNvPr>
          <p:cNvSpPr/>
          <p:nvPr/>
        </p:nvSpPr>
        <p:spPr>
          <a:xfrm>
            <a:off x="2261192" y="4051005"/>
            <a:ext cx="2427766" cy="1828800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Execution and Async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33B1660-1B7F-F6F1-EB02-FD970BC72FBF}"/>
              </a:ext>
            </a:extLst>
          </p:cNvPr>
          <p:cNvSpPr/>
          <p:nvPr/>
        </p:nvSpPr>
        <p:spPr>
          <a:xfrm>
            <a:off x="3685954" y="3258879"/>
            <a:ext cx="4664148" cy="622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 for Data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5887B62-E6F8-18E1-B9DF-3D132540B112}"/>
              </a:ext>
            </a:extLst>
          </p:cNvPr>
          <p:cNvSpPr/>
          <p:nvPr/>
        </p:nvSpPr>
        <p:spPr>
          <a:xfrm>
            <a:off x="3671778" y="3880884"/>
            <a:ext cx="4664148" cy="64858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Response</a:t>
            </a:r>
          </a:p>
        </p:txBody>
      </p:sp>
    </p:spTree>
    <p:extLst>
      <p:ext uri="{BB962C8B-B14F-4D97-AF65-F5344CB8AC3E}">
        <p14:creationId xmlns:p14="http://schemas.microsoft.com/office/powerpoint/2010/main" val="305424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C4386-670A-0D1C-535B-3290C1DC372A}"/>
              </a:ext>
            </a:extLst>
          </p:cNvPr>
          <p:cNvSpPr txBox="1"/>
          <p:nvPr/>
        </p:nvSpPr>
        <p:spPr>
          <a:xfrm>
            <a:off x="233916" y="361507"/>
            <a:ext cx="11823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// JS Statement</a:t>
            </a:r>
          </a:p>
          <a:p>
            <a:r>
              <a:rPr lang="en-US" dirty="0"/>
              <a:t>var x = 10;</a:t>
            </a:r>
          </a:p>
          <a:p>
            <a:endParaRPr lang="en-US" dirty="0"/>
          </a:p>
          <a:p>
            <a:r>
              <a:rPr lang="en-US" dirty="0"/>
              <a:t>// x as defined identifier</a:t>
            </a:r>
          </a:p>
          <a:p>
            <a:r>
              <a:rPr lang="en-US" dirty="0"/>
              <a:t>// current value of x is 10, and hence it is Number</a:t>
            </a:r>
          </a:p>
          <a:p>
            <a:endParaRPr lang="en-US" dirty="0"/>
          </a:p>
          <a:p>
            <a:r>
              <a:rPr lang="en-US" dirty="0"/>
              <a:t>X = “</a:t>
            </a:r>
            <a:r>
              <a:rPr lang="en-US" dirty="0" err="1"/>
              <a:t>jjjj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/>
              <a:t>// x is already defined </a:t>
            </a:r>
          </a:p>
          <a:p>
            <a:r>
              <a:rPr lang="en-US" dirty="0"/>
              <a:t>// Current value is </a:t>
            </a:r>
            <a:r>
              <a:rPr lang="en-US" dirty="0" err="1"/>
              <a:t>jjjj</a:t>
            </a:r>
            <a:r>
              <a:rPr lang="en-US" dirty="0"/>
              <a:t> so it’s a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 new Date()</a:t>
            </a:r>
          </a:p>
          <a:p>
            <a:endParaRPr lang="en-US" dirty="0"/>
          </a:p>
          <a:p>
            <a:r>
              <a:rPr lang="en-US" dirty="0"/>
              <a:t>X = function(){}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B92C05-05FC-9149-4CC5-775A03AEA27A}"/>
              </a:ext>
            </a:extLst>
          </p:cNvPr>
          <p:cNvSpPr/>
          <p:nvPr/>
        </p:nvSpPr>
        <p:spPr>
          <a:xfrm>
            <a:off x="7464056" y="2892056"/>
            <a:ext cx="1382232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jjjj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054D-0694-ED20-73D5-19410261F29E}"/>
              </a:ext>
            </a:extLst>
          </p:cNvPr>
          <p:cNvSpPr txBox="1"/>
          <p:nvPr/>
        </p:nvSpPr>
        <p:spPr>
          <a:xfrm>
            <a:off x="7549116" y="2360428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7BFBC07-3681-4542-283B-9FDC9DBB9883}"/>
              </a:ext>
            </a:extLst>
          </p:cNvPr>
          <p:cNvCxnSpPr>
            <a:endCxn id="3" idx="1"/>
          </p:cNvCxnSpPr>
          <p:nvPr/>
        </p:nvCxnSpPr>
        <p:spPr>
          <a:xfrm>
            <a:off x="1297172" y="1020726"/>
            <a:ext cx="6166884" cy="2557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id="{A86E2337-B16A-8AAD-B696-342CCE011A72}"/>
              </a:ext>
            </a:extLst>
          </p:cNvPr>
          <p:cNvSpPr/>
          <p:nvPr/>
        </p:nvSpPr>
        <p:spPr>
          <a:xfrm>
            <a:off x="7931888" y="3429000"/>
            <a:ext cx="489098" cy="32429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881CC56-10FC-452F-612E-ED00EEA1B344}"/>
              </a:ext>
            </a:extLst>
          </p:cNvPr>
          <p:cNvCxnSpPr>
            <a:endCxn id="3" idx="2"/>
          </p:cNvCxnSpPr>
          <p:nvPr/>
        </p:nvCxnSpPr>
        <p:spPr>
          <a:xfrm>
            <a:off x="1488558" y="2545094"/>
            <a:ext cx="6666614" cy="1718562"/>
          </a:xfrm>
          <a:prstGeom prst="bentConnector4">
            <a:avLst>
              <a:gd name="adj1" fmla="val 44817"/>
              <a:gd name="adj2" fmla="val 113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4B719B-A15B-3912-CBE0-6F389F2C846E}"/>
              </a:ext>
            </a:extLst>
          </p:cNvPr>
          <p:cNvSpPr/>
          <p:nvPr/>
        </p:nvSpPr>
        <p:spPr>
          <a:xfrm>
            <a:off x="4869710" y="297712"/>
            <a:ext cx="1860698" cy="1477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ES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1ABE9-8253-09D2-8245-3711020FB58D}"/>
              </a:ext>
            </a:extLst>
          </p:cNvPr>
          <p:cNvSpPr txBox="1"/>
          <p:nvPr/>
        </p:nvSpPr>
        <p:spPr>
          <a:xfrm>
            <a:off x="8272130" y="0"/>
            <a:ext cx="3919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Modularity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</a:t>
            </a:r>
            <a:r>
              <a:rPr lang="en-US" dirty="0" err="1"/>
              <a:t>Typings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Collection Enhancements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Async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ED23BCC-F259-26D4-89EE-D11CC94077A6}"/>
              </a:ext>
            </a:extLst>
          </p:cNvPr>
          <p:cNvCxnSpPr>
            <a:stCxn id="3" idx="1"/>
            <a:endCxn id="2" idx="6"/>
          </p:cNvCxnSpPr>
          <p:nvPr/>
        </p:nvCxnSpPr>
        <p:spPr>
          <a:xfrm rot="10800000" flipV="1">
            <a:off x="6730408" y="877163"/>
            <a:ext cx="1541722" cy="159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5C89A4B-6362-2A6F-99CC-6BD227F36C58}"/>
              </a:ext>
            </a:extLst>
          </p:cNvPr>
          <p:cNvSpPr/>
          <p:nvPr/>
        </p:nvSpPr>
        <p:spPr>
          <a:xfrm>
            <a:off x="237459" y="3065721"/>
            <a:ext cx="1860698" cy="14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Level</a:t>
            </a:r>
          </a:p>
          <a:p>
            <a:pPr algn="ctr"/>
            <a:r>
              <a:rPr lang="en-US" sz="1600" dirty="0"/>
              <a:t>JS / ES 6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8AEBFC2-A06E-98C5-C086-6DB92CE4B6FE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0800000" flipV="1">
            <a:off x="1167808" y="1036675"/>
            <a:ext cx="3701902" cy="202904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DC3057-B084-98BF-EEB1-92689EB399BC}"/>
              </a:ext>
            </a:extLst>
          </p:cNvPr>
          <p:cNvSpPr txBox="1"/>
          <p:nvPr/>
        </p:nvSpPr>
        <p:spPr>
          <a:xfrm>
            <a:off x="0" y="4543647"/>
            <a:ext cx="2711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React.js</a:t>
            </a:r>
            <a:endParaRPr lang="en-US" dirty="0"/>
          </a:p>
          <a:p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MOST of Popular JS Object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FC0D1-A583-1B6B-EBD1-BFABD438D658}"/>
              </a:ext>
            </a:extLst>
          </p:cNvPr>
          <p:cNvSpPr/>
          <p:nvPr/>
        </p:nvSpPr>
        <p:spPr>
          <a:xfrm>
            <a:off x="4235302" y="4919330"/>
            <a:ext cx="1860698" cy="14779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</a:rPr>
              <a:t>TypeScript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02086A5-324D-A14B-22F9-8D60D8E2ACCB}"/>
              </a:ext>
            </a:extLst>
          </p:cNvPr>
          <p:cNvCxnSpPr>
            <a:stCxn id="2" idx="4"/>
            <a:endCxn id="10" idx="0"/>
          </p:cNvCxnSpPr>
          <p:nvPr/>
        </p:nvCxnSpPr>
        <p:spPr>
          <a:xfrm rot="5400000">
            <a:off x="3911009" y="3030280"/>
            <a:ext cx="3143692" cy="63440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0E5072-FD44-E668-84BC-7D3FFBC06B3B}"/>
              </a:ext>
            </a:extLst>
          </p:cNvPr>
          <p:cNvSpPr/>
          <p:nvPr/>
        </p:nvSpPr>
        <p:spPr>
          <a:xfrm>
            <a:off x="9301716" y="3062178"/>
            <a:ext cx="1860698" cy="14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DART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C25505E-08F2-60EC-7AF5-EC4A9E9265BF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6730408" y="1036675"/>
            <a:ext cx="2571308" cy="276446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2F049-0E4F-6DAA-8B55-24B040EFB5C7}"/>
              </a:ext>
            </a:extLst>
          </p:cNvPr>
          <p:cNvSpPr/>
          <p:nvPr/>
        </p:nvSpPr>
        <p:spPr>
          <a:xfrm>
            <a:off x="8357191" y="499730"/>
            <a:ext cx="2923953" cy="2115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Apps</a:t>
            </a:r>
          </a:p>
          <a:p>
            <a:pPr algn="ctr"/>
            <a:r>
              <a:rPr lang="en-US" b="1" dirty="0"/>
              <a:t>.NET Core, JAVA, Node.js,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90A95-8ACB-3854-6B29-C397447EEE55}"/>
              </a:ext>
            </a:extLst>
          </p:cNvPr>
          <p:cNvSpPr/>
          <p:nvPr/>
        </p:nvSpPr>
        <p:spPr>
          <a:xfrm>
            <a:off x="4394791" y="3990753"/>
            <a:ext cx="2923953" cy="21158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Apps</a:t>
            </a:r>
          </a:p>
          <a:p>
            <a:pPr algn="ctr"/>
            <a:r>
              <a:rPr lang="en-US" b="1" dirty="0"/>
              <a:t>Angular, React, </a:t>
            </a:r>
            <a:r>
              <a:rPr lang="en-US" b="1" dirty="0" err="1"/>
              <a:t>Vue.js</a:t>
            </a:r>
            <a:r>
              <a:rPr lang="en-US" b="1" dirty="0"/>
              <a:t>, </a:t>
            </a:r>
            <a:r>
              <a:rPr lang="en-US" b="1" dirty="0" err="1"/>
              <a:t>Ext.js</a:t>
            </a:r>
            <a:endParaRPr lang="en-US" b="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0224F47-F35E-F14B-0BB0-824F2DD3E56A}"/>
              </a:ext>
            </a:extLst>
          </p:cNvPr>
          <p:cNvSpPr/>
          <p:nvPr/>
        </p:nvSpPr>
        <p:spPr>
          <a:xfrm>
            <a:off x="404037" y="1265274"/>
            <a:ext cx="2881423" cy="203081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</a:t>
            </a:r>
          </a:p>
          <a:p>
            <a:pPr algn="ctr"/>
            <a:r>
              <a:rPr lang="en-US" dirty="0"/>
              <a:t>+ Data Processing Received from REST API Calls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0FD22FB-DCBC-DC41-3A01-B97F9A954878}"/>
              </a:ext>
            </a:extLst>
          </p:cNvPr>
          <p:cNvCxnSpPr>
            <a:stCxn id="4" idx="4"/>
            <a:endCxn id="3" idx="1"/>
          </p:cNvCxnSpPr>
          <p:nvPr/>
        </p:nvCxnSpPr>
        <p:spPr>
          <a:xfrm rot="16200000" flipH="1">
            <a:off x="2243470" y="2897372"/>
            <a:ext cx="1752600" cy="255004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13B79A-40D5-47DA-691E-E54C172A568E}"/>
              </a:ext>
            </a:extLst>
          </p:cNvPr>
          <p:cNvSpPr txBox="1"/>
          <p:nvPr/>
        </p:nvSpPr>
        <p:spPr>
          <a:xfrm>
            <a:off x="404037" y="5380074"/>
            <a:ext cx="31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Call to Front-End Apps 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D8DE68E-A158-9F99-9F3A-3D3C9C4E328C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16200000" flipV="1">
            <a:off x="3589154" y="1723139"/>
            <a:ext cx="1710069" cy="28251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F164C1-C4A4-CB28-C2D4-1C3AA2BDD844}"/>
              </a:ext>
            </a:extLst>
          </p:cNvPr>
          <p:cNvSpPr txBox="1"/>
          <p:nvPr/>
        </p:nvSpPr>
        <p:spPr>
          <a:xfrm>
            <a:off x="3668233" y="2488019"/>
            <a:ext cx="259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</a:t>
            </a:r>
          </a:p>
          <a:p>
            <a:endParaRPr lang="en-US" dirty="0"/>
          </a:p>
          <a:p>
            <a:r>
              <a:rPr lang="en-US" dirty="0"/>
              <a:t>HTML + JS + CSS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1A48F61-0559-FD40-D7E0-242DB622C4A9}"/>
              </a:ext>
            </a:extLst>
          </p:cNvPr>
          <p:cNvCxnSpPr>
            <a:stCxn id="4" idx="1"/>
            <a:endCxn id="2" idx="1"/>
          </p:cNvCxnSpPr>
          <p:nvPr/>
        </p:nvCxnSpPr>
        <p:spPr>
          <a:xfrm rot="16200000" flipH="1">
            <a:off x="5081698" y="-1717823"/>
            <a:ext cx="292396" cy="6258590"/>
          </a:xfrm>
          <a:prstGeom prst="bentConnector4">
            <a:avLst>
              <a:gd name="adj1" fmla="val -78182"/>
              <a:gd name="adj2" fmla="val 594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A66A5-E403-7D7B-6CF5-AAE14EDA4A73}"/>
              </a:ext>
            </a:extLst>
          </p:cNvPr>
          <p:cNvSpPr txBox="1"/>
          <p:nvPr/>
        </p:nvSpPr>
        <p:spPr>
          <a:xfrm>
            <a:off x="5107172" y="140813"/>
            <a:ext cx="292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Server for Accessing Data using REST API Calls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FB02A4E-B736-CE33-9457-5678DFCC5F9F}"/>
              </a:ext>
            </a:extLst>
          </p:cNvPr>
          <p:cNvCxnSpPr>
            <a:endCxn id="4" idx="1"/>
          </p:cNvCxnSpPr>
          <p:nvPr/>
        </p:nvCxnSpPr>
        <p:spPr>
          <a:xfrm rot="10800000">
            <a:off x="2098601" y="1265275"/>
            <a:ext cx="7720566" cy="1350335"/>
          </a:xfrm>
          <a:prstGeom prst="bentConnector4">
            <a:avLst>
              <a:gd name="adj1" fmla="val 42314"/>
              <a:gd name="adj2" fmla="val 116929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A75D2D-F57E-FC95-0179-5337FC981155}"/>
              </a:ext>
            </a:extLst>
          </p:cNvPr>
          <p:cNvSpPr txBox="1"/>
          <p:nvPr/>
        </p:nvSpPr>
        <p:spPr>
          <a:xfrm>
            <a:off x="7857460" y="2716688"/>
            <a:ext cx="342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Response to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E56D3-1CD6-0A7F-D0BE-99B65FAEA54A}"/>
              </a:ext>
            </a:extLst>
          </p:cNvPr>
          <p:cNvSpPr txBox="1"/>
          <p:nvPr/>
        </p:nvSpPr>
        <p:spPr>
          <a:xfrm>
            <a:off x="8218967" y="3817088"/>
            <a:ext cx="3551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Server-Side app (Separately Hosted)</a:t>
            </a:r>
          </a:p>
          <a:p>
            <a:endParaRPr lang="en-US" dirty="0"/>
          </a:p>
          <a:p>
            <a:r>
              <a:rPr lang="en-US" dirty="0"/>
              <a:t>Separate Front-End App </a:t>
            </a:r>
            <a:r>
              <a:rPr lang="en-US"/>
              <a:t>(Separately Hosted)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2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257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28</cp:revision>
  <dcterms:created xsi:type="dcterms:W3CDTF">2023-07-31T03:43:44Z</dcterms:created>
  <dcterms:modified xsi:type="dcterms:W3CDTF">2023-07-31T05:17:22Z</dcterms:modified>
</cp:coreProperties>
</file>