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7"/>
    <p:restoredTop sz="94700"/>
  </p:normalViewPr>
  <p:slideViewPr>
    <p:cSldViewPr snapToGrid="0" snapToObjects="1">
      <p:cViewPr varScale="1">
        <p:scale>
          <a:sx n="141" d="100"/>
          <a:sy n="141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46E5-77D8-5D47-9A90-13244A9BC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FAE25-D54B-7B49-B6B1-B94C09718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558E-9AA8-4B45-8E23-3245A1BF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9097-97D7-7C4C-8738-C072E4E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3848-31F1-C540-93B1-5212A36B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A3B2-44A1-604D-8E15-E78C359C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B9977-065D-0F43-86FA-9BE4A250B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CA9F-FC94-C841-B7C0-2B9ECD3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A2B3-0EEC-A94B-8D5E-B60BE8D3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DCDC9-D492-E245-A8B1-A285BB9A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33707-1280-2E4F-A41E-9E7EB3267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97D94-E233-FB42-9D84-7D455F16B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F16C-0FC9-F740-BB6E-2406D02E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B87F-EE09-2242-AC66-D4EAEC6D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0C0F-E9DE-2946-99D6-7C3822C5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17A2-9609-CA40-9345-58456C71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4313-7616-C042-8A2F-0A2B6219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E25A-D316-244B-BCED-FA1FA28D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173C-DC62-4A4F-84EC-F4169206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E2A7-2090-D240-A90C-07BF30C7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955F-0584-8D40-95E9-D8153E38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9E535-C096-784C-BF4E-9914B4E9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979F-ACAB-184C-93BD-8994AF97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1C20-200C-3940-BE15-2A0CB252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71A80-B21B-6D45-A108-3913F377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5BFF-1FFC-384D-A9CD-E96EB1F7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41F2-2570-D54D-8849-2C394999F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B0096-99A3-D942-94D4-B62C45532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2254-DED7-F641-9F1D-581A5496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208AF-3D09-6944-B8C9-7993E267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6F6D-3DC9-0B43-9429-4C186EAB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4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F387-E3C6-4B45-AB53-9D7DDB23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F724-C205-AB49-A9A9-38DBE4E1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3E567-024F-1649-B4F4-A4E05FCB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EC97B-E6FC-DE40-B4C3-47A825DC3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31058-BF09-4D4E-93B9-63625ABCD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1FF84-214A-6C45-BB4E-C80BB4B5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4DBAA-93D3-A74E-ABEE-29145152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AE3A6-4E86-5F43-B59E-3412E7A0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2DC9-0114-7548-A9F4-5560469D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23DC3-66A2-1B40-8775-ED5EFA67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2DE01-F1FA-9740-A0C4-4911650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CB21E-C3F5-8E44-AF69-78682FC1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8E4A-851B-7D4F-97A3-6EE4742C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6AEB-FAB6-EA4F-86E8-217CAD4D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7E769-FDEF-9247-9652-94E8C818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8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A290-BF0B-F74F-9220-C9071B7D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D63D-DED7-FD4F-BB37-4C1597F3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99654-6E2D-9E40-95D0-C70C487EA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E7356-1AD8-004C-96F9-02F81538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E9947-5FFD-424B-B399-E117D7C9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4FC24-A96C-964E-9C82-A76532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1EB4-EF11-AB4C-8601-C9A3A091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91986-C623-7942-89DC-3690C4347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24A7E-A398-2D49-BADA-CC71DBD3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67EB-82E4-4943-A52A-3128AC9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FBA8-A0AA-4A4C-B4AE-2AC2453B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709E3-7C1D-9B4E-B8EA-C79C1CD1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82BD-A115-EA4E-A7C2-6474FEFC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FC6F0-8CA2-4F40-991C-B14A084DE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561E-BD40-AC45-B57B-E89C98D7E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F049-CF41-C941-92FE-FB35512388E0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8AFA-2E98-DA4F-8B6D-26D408721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81F2-E6F7-F145-8B62-95B3E4A8D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4EEB-B875-9544-9CEF-58B3C2DA8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95CF9-3166-1E44-BB67-195755682E7F}"/>
              </a:ext>
            </a:extLst>
          </p:cNvPr>
          <p:cNvSpPr txBox="1"/>
          <p:nvPr/>
        </p:nvSpPr>
        <p:spPr>
          <a:xfrm>
            <a:off x="307818" y="226337"/>
            <a:ext cx="11769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for Front 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Rich UI/UX apps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UI should be manipulated based on Data and Events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Navigation across UI Block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Horizontal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Verticle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Communication to Services hosted on external servers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Plaintext Communications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Secure Communication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Notifications when the Server-Side change or data change notifications across various blocks </a:t>
            </a:r>
          </a:p>
        </p:txBody>
      </p:sp>
    </p:spTree>
    <p:extLst>
      <p:ext uri="{BB962C8B-B14F-4D97-AF65-F5344CB8AC3E}">
        <p14:creationId xmlns:p14="http://schemas.microsoft.com/office/powerpoint/2010/main" val="96422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0A02A-5427-8246-A41A-4128B9D2750B}"/>
              </a:ext>
            </a:extLst>
          </p:cNvPr>
          <p:cNvSpPr txBox="1"/>
          <p:nvPr/>
        </p:nvSpPr>
        <p:spPr>
          <a:xfrm>
            <a:off x="3114392" y="117695"/>
            <a:ext cx="449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Front-End Apps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1D0AC-30B8-B649-84E0-8D3CC3AD0E89}"/>
              </a:ext>
            </a:extLst>
          </p:cNvPr>
          <p:cNvSpPr/>
          <p:nvPr/>
        </p:nvSpPr>
        <p:spPr>
          <a:xfrm>
            <a:off x="289711" y="1240325"/>
            <a:ext cx="8474043" cy="50246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77883-FB6D-274E-A50A-936F9A937BEC}"/>
              </a:ext>
            </a:extLst>
          </p:cNvPr>
          <p:cNvSpPr txBox="1"/>
          <p:nvPr/>
        </p:nvSpPr>
        <p:spPr>
          <a:xfrm>
            <a:off x="1946495" y="787651"/>
            <a:ext cx="397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4FD78D-4A5F-1A4B-A6F9-46FA2E4A0F83}"/>
              </a:ext>
            </a:extLst>
          </p:cNvPr>
          <p:cNvSpPr/>
          <p:nvPr/>
        </p:nvSpPr>
        <p:spPr>
          <a:xfrm>
            <a:off x="353085" y="2263366"/>
            <a:ext cx="2625505" cy="28065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Static UI (HTML Elements)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 Events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(Presentation Layer)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B28EED-72AE-A94A-B41F-F9E4A349CE6C}"/>
              </a:ext>
            </a:extLst>
          </p:cNvPr>
          <p:cNvSpPr/>
          <p:nvPr/>
        </p:nvSpPr>
        <p:spPr>
          <a:xfrm>
            <a:off x="3375433" y="2263366"/>
            <a:ext cx="2625505" cy="28065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 Layer for Front-End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Data-Definitions for UI and Callback functions for Events of UI Elements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(Presenter-Layer)</a:t>
            </a:r>
          </a:p>
        </p:txBody>
      </p: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B05E4A98-B91C-C947-9242-9C5DD6A4D47F}"/>
              </a:ext>
            </a:extLst>
          </p:cNvPr>
          <p:cNvSpPr/>
          <p:nvPr/>
        </p:nvSpPr>
        <p:spPr>
          <a:xfrm rot="16200000" flipH="1">
            <a:off x="2561378" y="488887"/>
            <a:ext cx="961173" cy="307817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AC19FF96-950C-0E47-93D3-48081BD2C73C}"/>
              </a:ext>
            </a:extLst>
          </p:cNvPr>
          <p:cNvSpPr/>
          <p:nvPr/>
        </p:nvSpPr>
        <p:spPr>
          <a:xfrm rot="5400000" flipH="1">
            <a:off x="2340322" y="3649675"/>
            <a:ext cx="961173" cy="3078178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9BACD7-BF06-D34D-B8D4-4B0D7B66844E}"/>
              </a:ext>
            </a:extLst>
          </p:cNvPr>
          <p:cNvSpPr/>
          <p:nvPr/>
        </p:nvSpPr>
        <p:spPr>
          <a:xfrm>
            <a:off x="6328373" y="1874067"/>
            <a:ext cx="2199992" cy="37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CEE50-7AB0-2042-9B47-3F68C0DC86C2}"/>
              </a:ext>
            </a:extLst>
          </p:cNvPr>
          <p:cNvSpPr txBox="1"/>
          <p:nvPr/>
        </p:nvSpPr>
        <p:spPr>
          <a:xfrm>
            <a:off x="6319319" y="1330859"/>
            <a:ext cx="206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Utilities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CC4E69-1441-6A4A-B411-C0128F32B750}"/>
              </a:ext>
            </a:extLst>
          </p:cNvPr>
          <p:cNvSpPr/>
          <p:nvPr/>
        </p:nvSpPr>
        <p:spPr>
          <a:xfrm>
            <a:off x="6464175" y="2243399"/>
            <a:ext cx="1855960" cy="13236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Classes for Data Shaping e.g. Array Sort, Reverse, Date Operations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4150D7-03AF-1B40-9C25-D3CAC7B48550}"/>
              </a:ext>
            </a:extLst>
          </p:cNvPr>
          <p:cNvSpPr/>
          <p:nvPr/>
        </p:nvSpPr>
        <p:spPr>
          <a:xfrm>
            <a:off x="6464175" y="3702867"/>
            <a:ext cx="1855960" cy="1611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 to Manages External Async AJAX Calls / Socket Calls,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4" name="Curved Right Arrow 13">
            <a:extLst>
              <a:ext uri="{FF2B5EF4-FFF2-40B4-BE49-F238E27FC236}">
                <a16:creationId xmlns:a16="http://schemas.microsoft.com/office/drawing/2014/main" id="{3263592D-292F-C944-8117-0FEE5EF39965}"/>
              </a:ext>
            </a:extLst>
          </p:cNvPr>
          <p:cNvSpPr/>
          <p:nvPr/>
        </p:nvSpPr>
        <p:spPr>
          <a:xfrm rot="16200000" flipH="1">
            <a:off x="5863725" y="1135954"/>
            <a:ext cx="666750" cy="172921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7DD31C5A-A89D-C54B-876B-D7320F22B527}"/>
              </a:ext>
            </a:extLst>
          </p:cNvPr>
          <p:cNvSpPr/>
          <p:nvPr/>
        </p:nvSpPr>
        <p:spPr>
          <a:xfrm rot="5400000" flipH="1">
            <a:off x="5478196" y="4487595"/>
            <a:ext cx="666750" cy="172921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B2ACB-E4B4-2844-AA7D-EDC400C57B80}"/>
              </a:ext>
            </a:extLst>
          </p:cNvPr>
          <p:cNvSpPr txBox="1"/>
          <p:nvPr/>
        </p:nvSpPr>
        <p:spPr>
          <a:xfrm>
            <a:off x="8890503" y="379305"/>
            <a:ext cx="30510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Front-Ends Apps have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 UI Pages with Navigation within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Sharing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Common Logic Sharing across various UI pages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updates in UI for UI Pages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Event based Dynamic loading of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Calls to various external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Management inside Front-End Apps </a:t>
            </a:r>
          </a:p>
        </p:txBody>
      </p:sp>
    </p:spTree>
    <p:extLst>
      <p:ext uri="{BB962C8B-B14F-4D97-AF65-F5344CB8AC3E}">
        <p14:creationId xmlns:p14="http://schemas.microsoft.com/office/powerpoint/2010/main" val="11815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EC37DB-EAD4-FC4E-B029-C69F17493C4F}"/>
              </a:ext>
            </a:extLst>
          </p:cNvPr>
          <p:cNvSpPr/>
          <p:nvPr/>
        </p:nvSpPr>
        <p:spPr>
          <a:xfrm>
            <a:off x="4027283" y="2247523"/>
            <a:ext cx="3449371" cy="236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88D5F75-1A9B-6444-8E8E-DE55A54B24B9}"/>
              </a:ext>
            </a:extLst>
          </p:cNvPr>
          <p:cNvSpPr/>
          <p:nvPr/>
        </p:nvSpPr>
        <p:spPr>
          <a:xfrm>
            <a:off x="506994" y="253497"/>
            <a:ext cx="2580238" cy="2118511"/>
          </a:xfrm>
          <a:prstGeom prst="roundRect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JavaScript Libraries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Single Responsible Object mode for Front End apps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e.g. jQuery, </a:t>
            </a:r>
            <a:r>
              <a:rPr lang="en-US" dirty="0" err="1">
                <a:solidFill>
                  <a:srgbClr val="FF0000"/>
                </a:solidFill>
              </a:rPr>
              <a:t>React.js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Vue.js</a:t>
            </a:r>
            <a:r>
              <a:rPr lang="en-US" dirty="0">
                <a:solidFill>
                  <a:srgbClr val="FF0000"/>
                </a:solidFill>
              </a:rPr>
              <a:t>, d3.js, </a:t>
            </a:r>
            <a:r>
              <a:rPr lang="en-US" dirty="0" err="1">
                <a:solidFill>
                  <a:srgbClr val="FF0000"/>
                </a:solidFill>
              </a:rPr>
              <a:t>moment.js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3E2F5-C8EC-0847-89EA-38EA38797B7C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087232" y="1312753"/>
            <a:ext cx="1445200" cy="1280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6EF66A-7E64-944C-AA87-BDCAC2ED4787}"/>
              </a:ext>
            </a:extLst>
          </p:cNvPr>
          <p:cNvSpPr/>
          <p:nvPr/>
        </p:nvSpPr>
        <p:spPr>
          <a:xfrm>
            <a:off x="9104768" y="253496"/>
            <a:ext cx="2580238" cy="2118511"/>
          </a:xfrm>
          <a:prstGeom prst="roundRect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JavaScript Frameworks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E2E Object models for “Complete-Solution” for Front-End Needs e.g. Presenter, </a:t>
            </a:r>
            <a:r>
              <a:rPr lang="en-US" dirty="0" err="1">
                <a:solidFill>
                  <a:srgbClr val="FF0000"/>
                </a:solidFill>
              </a:rPr>
              <a:t>ViewModel</a:t>
            </a:r>
            <a:r>
              <a:rPr lang="en-US" dirty="0">
                <a:solidFill>
                  <a:srgbClr val="FF0000"/>
                </a:solidFill>
              </a:rPr>
              <a:t>, Models, Services,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7BC84-9BF2-2149-9C7C-414A498C3D2F}"/>
              </a:ext>
            </a:extLst>
          </p:cNvPr>
          <p:cNvSpPr txBox="1"/>
          <p:nvPr/>
        </p:nvSpPr>
        <p:spPr>
          <a:xfrm>
            <a:off x="8890503" y="2471596"/>
            <a:ext cx="300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Angular, Ember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3EDFD7-72C4-8746-9CE9-24E303787012}"/>
              </a:ext>
            </a:extLst>
          </p:cNvPr>
          <p:cNvCxnSpPr>
            <a:stCxn id="2" idx="7"/>
            <a:endCxn id="8" idx="1"/>
          </p:cNvCxnSpPr>
          <p:nvPr/>
        </p:nvCxnSpPr>
        <p:spPr>
          <a:xfrm flipV="1">
            <a:off x="6971505" y="1312752"/>
            <a:ext cx="2133263" cy="12808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179463-0023-D54E-B2D3-A0EEA3F123DC}"/>
              </a:ext>
            </a:extLst>
          </p:cNvPr>
          <p:cNvSpPr/>
          <p:nvPr/>
        </p:nvSpPr>
        <p:spPr>
          <a:xfrm>
            <a:off x="506994" y="4063497"/>
            <a:ext cx="2580238" cy="2118511"/>
          </a:xfrm>
          <a:prstGeom prst="roundRect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JavaScript Tools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Testing Tools, Build, Module-Bundler Tools.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Jasmine, Jest, Karma,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, Require,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18A0E5-9908-9944-AE4E-7E23B8600F92}"/>
              </a:ext>
            </a:extLst>
          </p:cNvPr>
          <p:cNvCxnSpPr>
            <a:stCxn id="2" idx="3"/>
            <a:endCxn id="12" idx="3"/>
          </p:cNvCxnSpPr>
          <p:nvPr/>
        </p:nvCxnSpPr>
        <p:spPr>
          <a:xfrm flipH="1">
            <a:off x="3087232" y="4264430"/>
            <a:ext cx="1445200" cy="858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1CB5AF0-1F95-FB43-8E6F-25FA27A8807F}"/>
              </a:ext>
            </a:extLst>
          </p:cNvPr>
          <p:cNvSpPr/>
          <p:nvPr/>
        </p:nvSpPr>
        <p:spPr>
          <a:xfrm>
            <a:off x="8997636" y="4063496"/>
            <a:ext cx="2580238" cy="2118511"/>
          </a:xfrm>
          <a:prstGeom prst="roundRect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JavaScript UI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Bootstrap, </a:t>
            </a:r>
            <a:r>
              <a:rPr lang="en-US" dirty="0" err="1">
                <a:solidFill>
                  <a:srgbClr val="FF0000"/>
                </a:solidFill>
              </a:rPr>
              <a:t>jQueryUI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6D0AED-7A40-684E-9CEB-060FF072F338}"/>
              </a:ext>
            </a:extLst>
          </p:cNvPr>
          <p:cNvCxnSpPr>
            <a:stCxn id="2" idx="5"/>
            <a:endCxn id="15" idx="1"/>
          </p:cNvCxnSpPr>
          <p:nvPr/>
        </p:nvCxnSpPr>
        <p:spPr>
          <a:xfrm>
            <a:off x="6971505" y="4264430"/>
            <a:ext cx="2026131" cy="858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AD175-5C0E-0C4B-80E6-864A75E4F727}"/>
              </a:ext>
            </a:extLst>
          </p:cNvPr>
          <p:cNvSpPr/>
          <p:nvPr/>
        </p:nvSpPr>
        <p:spPr>
          <a:xfrm>
            <a:off x="3342253" y="454689"/>
            <a:ext cx="554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List_of_JavaScript_libraries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0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BB071-A81F-7941-B3D9-C9674F490AC6}"/>
              </a:ext>
            </a:extLst>
          </p:cNvPr>
          <p:cNvSpPr txBox="1"/>
          <p:nvPr/>
        </p:nvSpPr>
        <p:spPr>
          <a:xfrm>
            <a:off x="190123" y="90535"/>
            <a:ext cx="11841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Criteria's to choose most suitable JavaScript library or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the Life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community support and utilizations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easy to get / seek support for the library or framework?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the suitability of the library or framework for the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Production Build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Availability of Developers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39450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63017-B957-ED4A-B7F4-6AAEBA5AA4F2}"/>
              </a:ext>
            </a:extLst>
          </p:cNvPr>
          <p:cNvSpPr txBox="1"/>
          <p:nvPr/>
        </p:nvSpPr>
        <p:spPr>
          <a:xfrm>
            <a:off x="153908" y="153909"/>
            <a:ext cx="12038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Angular?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Easy to learn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E2E support for the front-end apps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Default modular approach of the front-end app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Supporting ES 6+, that provides Object-Oriented JavaScript support for application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Regular support from Google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Huge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Modularity provides experience  like server-side app development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Frequent Version releases and deprecation of older releases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Typescript Programming Language </a:t>
            </a:r>
          </a:p>
        </p:txBody>
      </p:sp>
    </p:spTree>
    <p:extLst>
      <p:ext uri="{BB962C8B-B14F-4D97-AF65-F5344CB8AC3E}">
        <p14:creationId xmlns:p14="http://schemas.microsoft.com/office/powerpoint/2010/main" val="220110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2AF1-FAE5-5C4D-9EB7-A03DC8F0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8" y="129735"/>
            <a:ext cx="10515600" cy="304831"/>
          </a:xfrm>
        </p:spPr>
        <p:txBody>
          <a:bodyPr>
            <a:normAutofit fontScale="90000"/>
          </a:bodyPr>
          <a:lstStyle/>
          <a:p>
            <a:r>
              <a:rPr lang="en-US" dirty="0"/>
              <a:t>TypeScript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D3AD1D-066C-6846-AEC1-5B0219B3B545}"/>
              </a:ext>
            </a:extLst>
          </p:cNvPr>
          <p:cNvSpPr/>
          <p:nvPr/>
        </p:nvSpPr>
        <p:spPr>
          <a:xfrm>
            <a:off x="334977" y="941561"/>
            <a:ext cx="5027691" cy="4653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Functions Objects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err="1"/>
              <a:t>DateTime</a:t>
            </a:r>
            <a:endParaRPr lang="en-US" dirty="0"/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Events with window object /document object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No </a:t>
            </a:r>
            <a:r>
              <a:rPr lang="en-US" dirty="0" err="1"/>
              <a:t>TypeSystem</a:t>
            </a:r>
            <a:endParaRPr lang="en-US" dirty="0"/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Block-Scope variable declaration 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3D0D2-0EF7-AB43-98EE-662421BE68AF}"/>
              </a:ext>
            </a:extLst>
          </p:cNvPr>
          <p:cNvSpPr/>
          <p:nvPr/>
        </p:nvSpPr>
        <p:spPr>
          <a:xfrm>
            <a:off x="5622202" y="282150"/>
            <a:ext cx="6391747" cy="634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B0955-FB29-7B44-B83A-FBF94D01CB6D}"/>
              </a:ext>
            </a:extLst>
          </p:cNvPr>
          <p:cNvSpPr txBox="1"/>
          <p:nvPr/>
        </p:nvSpPr>
        <p:spPr>
          <a:xfrm>
            <a:off x="5812325" y="434566"/>
            <a:ext cx="604469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TypeScript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43FAB-3E93-2C45-A138-11EBE190E952}"/>
              </a:ext>
            </a:extLst>
          </p:cNvPr>
          <p:cNvSpPr txBox="1"/>
          <p:nvPr/>
        </p:nvSpPr>
        <p:spPr>
          <a:xfrm>
            <a:off x="5712737" y="941561"/>
            <a:ext cx="6192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ES 6 based Programming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Designed and maintained by Microsoft but as open 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Superset over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bg1"/>
                </a:solidFill>
              </a:rPr>
              <a:t> Scope declaration using ‘let’ keyword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DataTypes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TemplateStiring</a:t>
            </a:r>
            <a:r>
              <a:rPr lang="en-US" dirty="0">
                <a:solidFill>
                  <a:schemeClr val="bg1"/>
                </a:solidFill>
              </a:rPr>
              <a:t> (String interpolation liker C#)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Arrow Function (like Lambda Expression in C#)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Rest Parameters (like params keyword in C#)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Union </a:t>
            </a:r>
            <a:r>
              <a:rPr lang="en-US" dirty="0" err="1">
                <a:solidFill>
                  <a:schemeClr val="bg1"/>
                </a:solidFill>
              </a:rPr>
              <a:t>DataTypes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Classes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Access Specifier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Access Modifier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Modules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Namespaces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4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2C40-CE41-BD42-B3E9-42619BA8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20" y="120682"/>
            <a:ext cx="10515600" cy="485901"/>
          </a:xfrm>
        </p:spPr>
        <p:txBody>
          <a:bodyPr>
            <a:normAutofit fontScale="90000"/>
          </a:bodyPr>
          <a:lstStyle/>
          <a:p>
            <a:r>
              <a:rPr lang="en-US" dirty="0"/>
              <a:t>TypeScript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43FAF-417A-884E-BB0E-E38A467AFF4F}"/>
              </a:ext>
            </a:extLst>
          </p:cNvPr>
          <p:cNvSpPr txBox="1"/>
          <p:nvPr/>
        </p:nvSpPr>
        <p:spPr>
          <a:xfrm>
            <a:off x="199176" y="905347"/>
            <a:ext cx="11724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TypeScript globally using following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–g typescript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-g means install it in the global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provides the </a:t>
            </a:r>
            <a:r>
              <a:rPr lang="en-US" b="1" dirty="0" err="1"/>
              <a:t>tsc</a:t>
            </a:r>
            <a:r>
              <a:rPr lang="en-US" b="1" dirty="0"/>
              <a:t> </a:t>
            </a:r>
            <a:r>
              <a:rPr lang="en-US" dirty="0"/>
              <a:t>compiler aka </a:t>
            </a:r>
            <a:r>
              <a:rPr lang="en-US" dirty="0" err="1"/>
              <a:t>Transpiler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Compiles and converts TypeScript into 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tsc</a:t>
            </a:r>
            <a:r>
              <a:rPr lang="en-US" dirty="0"/>
              <a:t>  &lt;</a:t>
            </a:r>
            <a:r>
              <a:rPr lang="en-US" dirty="0" err="1"/>
              <a:t>FileName</a:t>
            </a:r>
            <a:r>
              <a:rPr lang="en-US" dirty="0"/>
              <a:t>&gt;.</a:t>
            </a:r>
            <a:r>
              <a:rPr lang="en-US" dirty="0" err="1"/>
              <a:t>ts</a:t>
            </a:r>
            <a:r>
              <a:rPr lang="en-US" dirty="0"/>
              <a:t> this will be compiled in to &lt;</a:t>
            </a:r>
            <a:r>
              <a:rPr lang="en-US" dirty="0" err="1"/>
              <a:t>FileName</a:t>
            </a:r>
            <a:r>
              <a:rPr lang="en-US" dirty="0"/>
              <a:t>&gt;.</a:t>
            </a:r>
            <a:r>
              <a:rPr lang="en-US" dirty="0" err="1"/>
              <a:t>js</a:t>
            </a:r>
            <a:r>
              <a:rPr lang="en-US" dirty="0"/>
              <a:t> and this .</a:t>
            </a:r>
            <a:r>
              <a:rPr lang="en-US" dirty="0" err="1"/>
              <a:t>js</a:t>
            </a:r>
            <a:r>
              <a:rPr lang="en-US" dirty="0"/>
              <a:t> file will b loaded and executed on browser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run the output </a:t>
            </a:r>
            <a:r>
              <a:rPr lang="en-US" dirty="0" err="1"/>
              <a:t>js</a:t>
            </a:r>
            <a:r>
              <a:rPr lang="en-US" dirty="0"/>
              <a:t> file use the following command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node &lt;File-Name&gt;.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88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7E7-D6E3-1A46-81B4-FDA236FF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7" y="120683"/>
            <a:ext cx="11782330" cy="55832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TypeScript Object Oriented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F40F5-6DCE-C940-8A28-8800507B7801}"/>
              </a:ext>
            </a:extLst>
          </p:cNvPr>
          <p:cNvSpPr txBox="1"/>
          <p:nvPr/>
        </p:nvSpPr>
        <p:spPr>
          <a:xfrm>
            <a:off x="262550" y="869133"/>
            <a:ext cx="11751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‘class’ keyword is used to define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default access specifier for class members is ‘public’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private, public and protected access specifiers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‘static’ modifier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constructor is defined using ‘constructor()’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constructor can have access specifier for its parameters and then such parameters are used as class data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methods of class does not use ‘function’ while declaring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return types is define using ‘:&lt;Datatype&gt;’ post the function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class members are accessed inside the class ‘this</a:t>
            </a:r>
            <a:r>
              <a:rPr lang="en-US"/>
              <a:t>’ prefix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Overloading and no overriding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Inheritance is implemented using ‘extends’ keyword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interface is declared using ‘interface’ keyword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interface is implemented by a class using ‘implements’ keyword</a:t>
            </a:r>
          </a:p>
        </p:txBody>
      </p:sp>
    </p:spTree>
    <p:extLst>
      <p:ext uri="{BB962C8B-B14F-4D97-AF65-F5344CB8AC3E}">
        <p14:creationId xmlns:p14="http://schemas.microsoft.com/office/powerpoint/2010/main" val="355940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674</Words>
  <Application>Microsoft Macintosh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TypeScript</vt:lpstr>
      <vt:lpstr>TypeScript Programming</vt:lpstr>
      <vt:lpstr>TypeScript Object Oriented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23</cp:revision>
  <dcterms:created xsi:type="dcterms:W3CDTF">2020-12-05T09:10:12Z</dcterms:created>
  <dcterms:modified xsi:type="dcterms:W3CDTF">2020-12-05T11:12:00Z</dcterms:modified>
</cp:coreProperties>
</file>