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32C01-403C-0AAE-68DC-AFADC1C8F25C}"/>
              </a:ext>
            </a:extLst>
          </p:cNvPr>
          <p:cNvSpPr/>
          <p:nvPr/>
        </p:nvSpPr>
        <p:spPr>
          <a:xfrm>
            <a:off x="5979042" y="919716"/>
            <a:ext cx="3891516" cy="501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024-FBDC-688A-DCF0-7349BCC268C4}"/>
              </a:ext>
            </a:extLst>
          </p:cNvPr>
          <p:cNvSpPr txBox="1"/>
          <p:nvPr/>
        </p:nvSpPr>
        <p:spPr>
          <a:xfrm>
            <a:off x="6251944" y="25518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EF44-BC07-49DA-C1A8-CC8BA6C020F2}"/>
              </a:ext>
            </a:extLst>
          </p:cNvPr>
          <p:cNvSpPr/>
          <p:nvPr/>
        </p:nvSpPr>
        <p:spPr>
          <a:xfrm>
            <a:off x="5922335" y="6071191"/>
            <a:ext cx="4146698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8E83318D-1360-3F8B-31A1-48BCDE3DFE96}"/>
              </a:ext>
            </a:extLst>
          </p:cNvPr>
          <p:cNvSpPr/>
          <p:nvPr/>
        </p:nvSpPr>
        <p:spPr>
          <a:xfrm>
            <a:off x="6655981" y="5507665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8975AB7-030F-D0FA-D94C-353A8B8F29B4}"/>
              </a:ext>
            </a:extLst>
          </p:cNvPr>
          <p:cNvSpPr/>
          <p:nvPr/>
        </p:nvSpPr>
        <p:spPr>
          <a:xfrm>
            <a:off x="9019953" y="5489208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F7A353-1609-CCAA-48D4-F151E7834E05}"/>
              </a:ext>
            </a:extLst>
          </p:cNvPr>
          <p:cNvSpPr/>
          <p:nvPr/>
        </p:nvSpPr>
        <p:spPr>
          <a:xfrm>
            <a:off x="5979042" y="2158409"/>
            <a:ext cx="3891516" cy="3330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the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3E92-E4A7-92D4-BC84-48DDE304CFCC}"/>
              </a:ext>
            </a:extLst>
          </p:cNvPr>
          <p:cNvSpPr txBox="1"/>
          <p:nvPr/>
        </p:nvSpPr>
        <p:spPr>
          <a:xfrm>
            <a:off x="6368902" y="1541721"/>
            <a:ext cx="3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E520C-38F2-0AB0-B36B-67E893275EAF}"/>
              </a:ext>
            </a:extLst>
          </p:cNvPr>
          <p:cNvCxnSpPr/>
          <p:nvPr/>
        </p:nvCxnSpPr>
        <p:spPr>
          <a:xfrm>
            <a:off x="6251944" y="473148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DB5CD-4E62-5523-EFB1-773BDF1A13F1}"/>
              </a:ext>
            </a:extLst>
          </p:cNvPr>
          <p:cNvCxnSpPr/>
          <p:nvPr/>
        </p:nvCxnSpPr>
        <p:spPr>
          <a:xfrm>
            <a:off x="6251944" y="487325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3756D-E6E1-8809-2F49-64F2A62351AE}"/>
              </a:ext>
            </a:extLst>
          </p:cNvPr>
          <p:cNvCxnSpPr/>
          <p:nvPr/>
        </p:nvCxnSpPr>
        <p:spPr>
          <a:xfrm>
            <a:off x="6251944" y="505755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4218D-0BD3-2794-9A78-9BBDEA49D2D7}"/>
              </a:ext>
            </a:extLst>
          </p:cNvPr>
          <p:cNvCxnSpPr/>
          <p:nvPr/>
        </p:nvCxnSpPr>
        <p:spPr>
          <a:xfrm>
            <a:off x="6251944" y="432036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EC38C-79D9-D564-6B21-BCBB0AF412FA}"/>
              </a:ext>
            </a:extLst>
          </p:cNvPr>
          <p:cNvCxnSpPr/>
          <p:nvPr/>
        </p:nvCxnSpPr>
        <p:spPr>
          <a:xfrm>
            <a:off x="6251944" y="446212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ECC9F-B9BA-1874-27E0-996555EF0B7E}"/>
              </a:ext>
            </a:extLst>
          </p:cNvPr>
          <p:cNvCxnSpPr/>
          <p:nvPr/>
        </p:nvCxnSpPr>
        <p:spPr>
          <a:xfrm>
            <a:off x="6251944" y="464642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4AFE-2D7C-2C68-F70F-BE3E25C71597}"/>
              </a:ext>
            </a:extLst>
          </p:cNvPr>
          <p:cNvCxnSpPr/>
          <p:nvPr/>
        </p:nvCxnSpPr>
        <p:spPr>
          <a:xfrm>
            <a:off x="6251944" y="397303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79581-9005-7A89-E55D-FAA4936381FD}"/>
              </a:ext>
            </a:extLst>
          </p:cNvPr>
          <p:cNvCxnSpPr/>
          <p:nvPr/>
        </p:nvCxnSpPr>
        <p:spPr>
          <a:xfrm>
            <a:off x="6251944" y="411479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42C92-FFB0-B1B9-75BB-A594704DEBB2}"/>
              </a:ext>
            </a:extLst>
          </p:cNvPr>
          <p:cNvCxnSpPr/>
          <p:nvPr/>
        </p:nvCxnSpPr>
        <p:spPr>
          <a:xfrm>
            <a:off x="6251944" y="429909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FE973-BBA2-BD35-D55E-E884298F7D82}"/>
              </a:ext>
            </a:extLst>
          </p:cNvPr>
          <p:cNvCxnSpPr/>
          <p:nvPr/>
        </p:nvCxnSpPr>
        <p:spPr>
          <a:xfrm>
            <a:off x="6368902" y="3331534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DCF0D-FE38-2D30-F176-9B6200D495AC}"/>
              </a:ext>
            </a:extLst>
          </p:cNvPr>
          <p:cNvCxnSpPr/>
          <p:nvPr/>
        </p:nvCxnSpPr>
        <p:spPr>
          <a:xfrm>
            <a:off x="6368902" y="3473301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FE66A-869A-AF33-0D84-3BC9B4D0952E}"/>
              </a:ext>
            </a:extLst>
          </p:cNvPr>
          <p:cNvCxnSpPr/>
          <p:nvPr/>
        </p:nvCxnSpPr>
        <p:spPr>
          <a:xfrm>
            <a:off x="6368902" y="365759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AEA7-501B-8D42-2895-CD08B0560CE7}"/>
              </a:ext>
            </a:extLst>
          </p:cNvPr>
          <p:cNvCxnSpPr/>
          <p:nvPr/>
        </p:nvCxnSpPr>
        <p:spPr>
          <a:xfrm>
            <a:off x="6368902" y="306217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88D4-0C15-3673-A0A3-1F3E251279F7}"/>
              </a:ext>
            </a:extLst>
          </p:cNvPr>
          <p:cNvCxnSpPr/>
          <p:nvPr/>
        </p:nvCxnSpPr>
        <p:spPr>
          <a:xfrm>
            <a:off x="6368902" y="324647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FDD20-5289-E104-4F80-FA1E218A20DC}"/>
              </a:ext>
            </a:extLst>
          </p:cNvPr>
          <p:cNvCxnSpPr/>
          <p:nvPr/>
        </p:nvCxnSpPr>
        <p:spPr>
          <a:xfrm>
            <a:off x="6368902" y="289914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2CC0F-E93B-B70D-2027-FBA02ABACCA1}"/>
              </a:ext>
            </a:extLst>
          </p:cNvPr>
          <p:cNvCxnSpPr>
            <a:endCxn id="8" idx="1"/>
          </p:cNvCxnSpPr>
          <p:nvPr/>
        </p:nvCxnSpPr>
        <p:spPr>
          <a:xfrm>
            <a:off x="1169581" y="1669312"/>
            <a:ext cx="4809461" cy="2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8E3A9-9679-BE32-DB35-DC27B30DF281}"/>
              </a:ext>
            </a:extLst>
          </p:cNvPr>
          <p:cNvCxnSpPr>
            <a:endCxn id="8" idx="1"/>
          </p:cNvCxnSpPr>
          <p:nvPr/>
        </p:nvCxnSpPr>
        <p:spPr>
          <a:xfrm>
            <a:off x="372140" y="2328530"/>
            <a:ext cx="5606902" cy="1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23A266-D389-8B0D-0DC4-E9C6D50DC113}"/>
              </a:ext>
            </a:extLst>
          </p:cNvPr>
          <p:cNvCxnSpPr>
            <a:endCxn id="8" idx="1"/>
          </p:cNvCxnSpPr>
          <p:nvPr/>
        </p:nvCxnSpPr>
        <p:spPr>
          <a:xfrm>
            <a:off x="701749" y="3246472"/>
            <a:ext cx="5277293" cy="5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C1130-6884-D1D8-4684-D50620C250CE}"/>
              </a:ext>
            </a:extLst>
          </p:cNvPr>
          <p:cNvCxnSpPr>
            <a:endCxn id="8" idx="1"/>
          </p:cNvCxnSpPr>
          <p:nvPr/>
        </p:nvCxnSpPr>
        <p:spPr>
          <a:xfrm flipV="1">
            <a:off x="659219" y="3823809"/>
            <a:ext cx="5319823" cy="2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174E3-7BC8-D64F-9847-A36EF79F1BD6}"/>
              </a:ext>
            </a:extLst>
          </p:cNvPr>
          <p:cNvCxnSpPr>
            <a:endCxn id="8" idx="1"/>
          </p:cNvCxnSpPr>
          <p:nvPr/>
        </p:nvCxnSpPr>
        <p:spPr>
          <a:xfrm flipV="1">
            <a:off x="776177" y="3823809"/>
            <a:ext cx="5202865" cy="10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AA4132-4F0E-85E8-76DE-0F8973551077}"/>
              </a:ext>
            </a:extLst>
          </p:cNvPr>
          <p:cNvSpPr txBox="1"/>
          <p:nvPr/>
        </p:nvSpPr>
        <p:spPr>
          <a:xfrm>
            <a:off x="10069033" y="2615609"/>
            <a:ext cx="204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Allocates Process Space that contains threads. These threads are used by Web Server App to Execute each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11256-7302-34F0-1A25-F9B888E327DD}"/>
              </a:ext>
            </a:extLst>
          </p:cNvPr>
          <p:cNvSpPr/>
          <p:nvPr/>
        </p:nvSpPr>
        <p:spPr>
          <a:xfrm>
            <a:off x="8378456" y="4299096"/>
            <a:ext cx="1286539" cy="9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5312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6D84D-581F-7D2A-2B47-B8C2F90FE146}"/>
              </a:ext>
            </a:extLst>
          </p:cNvPr>
          <p:cNvSpPr/>
          <p:nvPr/>
        </p:nvSpPr>
        <p:spPr>
          <a:xfrm>
            <a:off x="5486400" y="616688"/>
            <a:ext cx="3817088" cy="5348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-document 2">
            <a:extLst>
              <a:ext uri="{FF2B5EF4-FFF2-40B4-BE49-F238E27FC236}">
                <a16:creationId xmlns:a16="http://schemas.microsoft.com/office/drawing/2014/main" id="{47F42295-B926-7B6B-00ED-E05CE811814A}"/>
              </a:ext>
            </a:extLst>
          </p:cNvPr>
          <p:cNvSpPr/>
          <p:nvPr/>
        </p:nvSpPr>
        <p:spPr>
          <a:xfrm>
            <a:off x="7070650" y="2721936"/>
            <a:ext cx="2115879" cy="241359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e.g. html Pages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EF3FF36D-5BF5-333E-34E4-A560EE2498AE}"/>
              </a:ext>
            </a:extLst>
          </p:cNvPr>
          <p:cNvSpPr/>
          <p:nvPr/>
        </p:nvSpPr>
        <p:spPr>
          <a:xfrm>
            <a:off x="7182291" y="808075"/>
            <a:ext cx="1892595" cy="12971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D91F5-801B-DC18-11EB-0B411812017E}"/>
              </a:ext>
            </a:extLst>
          </p:cNvPr>
          <p:cNvSpPr txBox="1"/>
          <p:nvPr/>
        </p:nvSpPr>
        <p:spPr>
          <a:xfrm>
            <a:off x="5699051" y="127591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C67F04-068A-BC4E-337E-F334F3F6A089}"/>
              </a:ext>
            </a:extLst>
          </p:cNvPr>
          <p:cNvSpPr/>
          <p:nvPr/>
        </p:nvSpPr>
        <p:spPr>
          <a:xfrm>
            <a:off x="627321" y="1201479"/>
            <a:ext cx="4859079" cy="903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get, post, put, 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0088331-5DFA-906C-92A1-EB2CE4EF42E9}"/>
              </a:ext>
            </a:extLst>
          </p:cNvPr>
          <p:cNvSpPr/>
          <p:nvPr/>
        </p:nvSpPr>
        <p:spPr>
          <a:xfrm>
            <a:off x="701749" y="3678865"/>
            <a:ext cx="4784651" cy="9037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8" name="Predefined Process 7">
            <a:extLst>
              <a:ext uri="{FF2B5EF4-FFF2-40B4-BE49-F238E27FC236}">
                <a16:creationId xmlns:a16="http://schemas.microsoft.com/office/drawing/2014/main" id="{0834A561-A601-0E79-BD25-D4E60C2D0D05}"/>
              </a:ext>
            </a:extLst>
          </p:cNvPr>
          <p:cNvSpPr/>
          <p:nvPr/>
        </p:nvSpPr>
        <p:spPr>
          <a:xfrm>
            <a:off x="1116419" y="2328530"/>
            <a:ext cx="3317358" cy="47846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4727-FBFB-55A7-7D8C-BCAADCFB911F}"/>
              </a:ext>
            </a:extLst>
          </p:cNvPr>
          <p:cNvSpPr/>
          <p:nvPr/>
        </p:nvSpPr>
        <p:spPr>
          <a:xfrm>
            <a:off x="2296633" y="2317898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4DC-0168-331A-01D6-A78C308AB955}"/>
              </a:ext>
            </a:extLst>
          </p:cNvPr>
          <p:cNvSpPr/>
          <p:nvPr/>
        </p:nvSpPr>
        <p:spPr>
          <a:xfrm>
            <a:off x="2959752" y="2328530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8EA9-FD01-00DC-4C49-4DDA55783F14}"/>
              </a:ext>
            </a:extLst>
          </p:cNvPr>
          <p:cNvSpPr/>
          <p:nvPr/>
        </p:nvSpPr>
        <p:spPr>
          <a:xfrm>
            <a:off x="3555886" y="2371062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8AF3-04B2-5309-C306-685D8E0B3738}"/>
              </a:ext>
            </a:extLst>
          </p:cNvPr>
          <p:cNvSpPr/>
          <p:nvPr/>
        </p:nvSpPr>
        <p:spPr>
          <a:xfrm>
            <a:off x="1884269" y="2275369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2121-57C3-DF3F-355F-DF5FAC607CD2}"/>
              </a:ext>
            </a:extLst>
          </p:cNvPr>
          <p:cNvSpPr txBox="1"/>
          <p:nvPr/>
        </p:nvSpPr>
        <p:spPr>
          <a:xfrm>
            <a:off x="1033309" y="2923954"/>
            <a:ext cx="36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Readable stream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C1B87-DC99-7960-77DE-3BC456651E74}"/>
              </a:ext>
            </a:extLst>
          </p:cNvPr>
          <p:cNvSpPr/>
          <p:nvPr/>
        </p:nvSpPr>
        <p:spPr>
          <a:xfrm>
            <a:off x="9675628" y="3293286"/>
            <a:ext cx="2222205" cy="116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File System Service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816B362-A1EF-C6B0-A858-C4A8ECD2A680}"/>
              </a:ext>
            </a:extLst>
          </p:cNvPr>
          <p:cNvSpPr/>
          <p:nvPr/>
        </p:nvSpPr>
        <p:spPr>
          <a:xfrm>
            <a:off x="8750595" y="3678865"/>
            <a:ext cx="1148317" cy="40403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360A1-E370-375B-7C0C-5BDDA1B1082B}"/>
              </a:ext>
            </a:extLst>
          </p:cNvPr>
          <p:cNvSpPr txBox="1"/>
          <p:nvPr/>
        </p:nvSpPr>
        <p:spPr>
          <a:xfrm>
            <a:off x="9703980" y="4582633"/>
            <a:ext cx="248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are bound to OS</a:t>
            </a:r>
          </a:p>
          <a:p>
            <a:pPr marL="342900" indent="-342900">
              <a:buAutoNum type="arabicPeriod"/>
            </a:pPr>
            <a:r>
              <a:rPr lang="en-US" dirty="0"/>
              <a:t>File Read Lock</a:t>
            </a:r>
          </a:p>
          <a:p>
            <a:pPr marL="342900" indent="-342900">
              <a:buAutoNum type="arabicPeriod"/>
            </a:pPr>
            <a:r>
              <a:rPr lang="en-US" dirty="0"/>
              <a:t>File Write Lock</a:t>
            </a:r>
          </a:p>
          <a:p>
            <a:pPr marL="342900" indent="-342900">
              <a:buAutoNum type="arabicPeriod"/>
            </a:pPr>
            <a:r>
              <a:rPr lang="en-US" dirty="0"/>
              <a:t>File Access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9B540BA-75F5-CB76-F29D-3B30AC24D59F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5138183" y="1996264"/>
            <a:ext cx="2280684" cy="158425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2BC2A-1D5C-02DD-CDC8-B144D83ADD81}"/>
              </a:ext>
            </a:extLst>
          </p:cNvPr>
          <p:cNvSpPr/>
          <p:nvPr/>
        </p:nvSpPr>
        <p:spPr>
          <a:xfrm>
            <a:off x="5486400" y="5209954"/>
            <a:ext cx="3817088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 Process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386539-B65F-C95C-400C-4216A2C94257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9303488" y="4455042"/>
            <a:ext cx="1483243" cy="11323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99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7F9F7-E615-854A-7559-185BABD4E20E}"/>
              </a:ext>
            </a:extLst>
          </p:cNvPr>
          <p:cNvSpPr/>
          <p:nvPr/>
        </p:nvSpPr>
        <p:spPr>
          <a:xfrm>
            <a:off x="1477926" y="2115880"/>
            <a:ext cx="3615069" cy="1605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D6600-86FF-7856-3F2D-F6E8CE90BB7B}"/>
              </a:ext>
            </a:extLst>
          </p:cNvPr>
          <p:cNvSpPr/>
          <p:nvPr/>
        </p:nvSpPr>
        <p:spPr>
          <a:xfrm>
            <a:off x="7332919" y="606056"/>
            <a:ext cx="4327452" cy="5826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8C141-C19A-8454-E2BB-CCB9B6FA5F7B}"/>
              </a:ext>
            </a:extLst>
          </p:cNvPr>
          <p:cNvSpPr txBox="1"/>
          <p:nvPr/>
        </p:nvSpPr>
        <p:spPr>
          <a:xfrm>
            <a:off x="7534938" y="691117"/>
            <a:ext cx="3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AA861DEC-5FDA-D11C-A038-8AC2BA2B67DF}"/>
              </a:ext>
            </a:extLst>
          </p:cNvPr>
          <p:cNvSpPr/>
          <p:nvPr/>
        </p:nvSpPr>
        <p:spPr>
          <a:xfrm>
            <a:off x="7694427" y="2115880"/>
            <a:ext cx="3508744" cy="22115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System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EBAFB1-227F-6479-DCA3-B9D64CBFE429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16200000" flipH="1">
            <a:off x="4937051" y="464290"/>
            <a:ext cx="1105786" cy="4408966"/>
          </a:xfrm>
          <a:prstGeom prst="bentConnector4">
            <a:avLst>
              <a:gd name="adj1" fmla="val -20673"/>
              <a:gd name="adj2" fmla="val 70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5F7C34-C00C-93AA-1AA6-A5069BC487BA}"/>
              </a:ext>
            </a:extLst>
          </p:cNvPr>
          <p:cNvSpPr txBox="1"/>
          <p:nvPr/>
        </p:nvSpPr>
        <p:spPr>
          <a:xfrm>
            <a:off x="7534938" y="4423144"/>
            <a:ext cx="351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OS will check the Existence of the file.</a:t>
            </a:r>
          </a:p>
          <a:p>
            <a:pPr marL="342900" indent="-342900">
              <a:buAutoNum type="arabicPeriod"/>
            </a:pPr>
            <a:r>
              <a:rPr lang="en-US" dirty="0"/>
              <a:t>If Present, then set its access to Node.js app </a:t>
            </a:r>
          </a:p>
          <a:p>
            <a:pPr marL="342900" indent="-342900">
              <a:buAutoNum type="arabicPeriod"/>
            </a:pPr>
            <a:r>
              <a:rPr lang="en-US" dirty="0"/>
              <a:t>If Not The Throw Error 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D560909-2644-6AC9-87C2-EB6A613489CB}"/>
              </a:ext>
            </a:extLst>
          </p:cNvPr>
          <p:cNvCxnSpPr>
            <a:stCxn id="5" idx="1"/>
            <a:endCxn id="2" idx="2"/>
          </p:cNvCxnSpPr>
          <p:nvPr/>
        </p:nvCxnSpPr>
        <p:spPr>
          <a:xfrm rot="10800000" flipV="1">
            <a:off x="3285461" y="3221665"/>
            <a:ext cx="4408966" cy="499731"/>
          </a:xfrm>
          <a:prstGeom prst="bentConnector4">
            <a:avLst>
              <a:gd name="adj1" fmla="val 29502"/>
              <a:gd name="adj2" fmla="val 2670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26467-215D-A198-CAE8-D0F92FBB70F0}"/>
              </a:ext>
            </a:extLst>
          </p:cNvPr>
          <p:cNvSpPr txBox="1"/>
          <p:nvPr/>
        </p:nvSpPr>
        <p:spPr>
          <a:xfrm>
            <a:off x="4419599" y="1446028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access the file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582-7BAA-4EA3-2BED-9788FD5B5242}"/>
              </a:ext>
            </a:extLst>
          </p:cNvPr>
          <p:cNvSpPr txBox="1"/>
          <p:nvPr/>
        </p:nvSpPr>
        <p:spPr>
          <a:xfrm>
            <a:off x="3948224" y="4180852"/>
            <a:ext cx="214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Access Response</a:t>
            </a:r>
          </a:p>
          <a:p>
            <a:r>
              <a:rPr lang="en-US" dirty="0"/>
              <a:t>Success Or Error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E36102B-5042-97D4-0FA0-04CFD39F8685}"/>
              </a:ext>
            </a:extLst>
          </p:cNvPr>
          <p:cNvSpPr/>
          <p:nvPr/>
        </p:nvSpPr>
        <p:spPr>
          <a:xfrm>
            <a:off x="1477926" y="5603358"/>
            <a:ext cx="5759301" cy="542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6FE59-314A-77F4-200C-17063CA8DE72}"/>
              </a:ext>
            </a:extLst>
          </p:cNvPr>
          <p:cNvSpPr txBox="1"/>
          <p:nvPr/>
        </p:nvSpPr>
        <p:spPr>
          <a:xfrm>
            <a:off x="74428" y="127591"/>
            <a:ext cx="37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Operations for Files as well as Asynchronous Operations for Files </a:t>
            </a:r>
          </a:p>
        </p:txBody>
      </p:sp>
    </p:spTree>
    <p:extLst>
      <p:ext uri="{BB962C8B-B14F-4D97-AF65-F5344CB8AC3E}">
        <p14:creationId xmlns:p14="http://schemas.microsoft.com/office/powerpoint/2010/main" val="9753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1754</Words>
  <Application>Microsoft Macintosh PowerPoint</Application>
  <PresentationFormat>Widescreen</PresentationFormat>
  <Paragraphs>438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134</cp:revision>
  <dcterms:created xsi:type="dcterms:W3CDTF">2023-07-04T03:51:15Z</dcterms:created>
  <dcterms:modified xsi:type="dcterms:W3CDTF">2023-07-17T07:25:24Z</dcterms:modified>
</cp:coreProperties>
</file>