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rontendapp.com/" TargetMode="External"/><Relationship Id="rId2" Type="http://schemas.openxmlformats.org/officeDocument/2006/relationships/hyperlink" Target="http://www.myfrontendapp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F10AD-7636-DDFB-543C-ECD168572C8F}"/>
              </a:ext>
            </a:extLst>
          </p:cNvPr>
          <p:cNvSpPr/>
          <p:nvPr/>
        </p:nvSpPr>
        <p:spPr>
          <a:xfrm>
            <a:off x="7288618" y="446567"/>
            <a:ext cx="3987209" cy="56458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BC35A-3FB3-200F-E175-202AD90C7622}"/>
              </a:ext>
            </a:extLst>
          </p:cNvPr>
          <p:cNvSpPr txBox="1"/>
          <p:nvPr/>
        </p:nvSpPr>
        <p:spPr>
          <a:xfrm>
            <a:off x="7697971" y="446567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12E50-DDC9-F302-9F19-C698730CEC4D}"/>
              </a:ext>
            </a:extLst>
          </p:cNvPr>
          <p:cNvSpPr txBox="1"/>
          <p:nvPr/>
        </p:nvSpPr>
        <p:spPr>
          <a:xfrm>
            <a:off x="7155712" y="6230679"/>
            <a:ext cx="440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</a:t>
            </a:r>
            <a:r>
              <a:rPr lang="en-US" b="1" dirty="0" err="1"/>
              <a:t>www.myapp.com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5B8E0-C8E8-0F66-F77F-198492CE26F5}"/>
              </a:ext>
            </a:extLst>
          </p:cNvPr>
          <p:cNvSpPr/>
          <p:nvPr/>
        </p:nvSpPr>
        <p:spPr>
          <a:xfrm>
            <a:off x="7288617" y="1977655"/>
            <a:ext cx="3987209" cy="2902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AC559-8872-733F-3C0A-D38B6C326D8C}"/>
              </a:ext>
            </a:extLst>
          </p:cNvPr>
          <p:cNvSpPr/>
          <p:nvPr/>
        </p:nvSpPr>
        <p:spPr>
          <a:xfrm>
            <a:off x="7410890" y="2424222"/>
            <a:ext cx="3742661" cy="776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and Dynamic pages</a:t>
            </a:r>
          </a:p>
          <a:p>
            <a:pPr algn="ctr"/>
            <a:r>
              <a:rPr lang="en-US" b="1" dirty="0"/>
              <a:t>Html, JS,CSS, Server-Side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A41A4-0539-C3B9-6253-1048CF6A4AB3}"/>
              </a:ext>
            </a:extLst>
          </p:cNvPr>
          <p:cNvSpPr/>
          <p:nvPr/>
        </p:nvSpPr>
        <p:spPr>
          <a:xfrm>
            <a:off x="7389628" y="3269511"/>
            <a:ext cx="3753293" cy="1472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Application</a:t>
            </a:r>
          </a:p>
          <a:p>
            <a:pPr algn="ctr"/>
            <a:r>
              <a:rPr lang="en-US" b="1" dirty="0"/>
              <a:t>ASP.NET Core, MVC , JSP,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A7E5-F9FD-0BAF-1730-2D211930EE11}"/>
              </a:ext>
            </a:extLst>
          </p:cNvPr>
          <p:cNvSpPr txBox="1"/>
          <p:nvPr/>
        </p:nvSpPr>
        <p:spPr>
          <a:xfrm>
            <a:off x="7527851" y="2057399"/>
            <a:ext cx="3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9D5EA70-61BC-BAAE-F720-AD3CD305C530}"/>
              </a:ext>
            </a:extLst>
          </p:cNvPr>
          <p:cNvSpPr/>
          <p:nvPr/>
        </p:nvSpPr>
        <p:spPr>
          <a:xfrm>
            <a:off x="180753" y="1850065"/>
            <a:ext cx="3572540" cy="3030279"/>
          </a:xfrm>
          <a:prstGeom prst="parallelogram">
            <a:avLst>
              <a:gd name="adj" fmla="val 15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is loaded with UI + JS +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CC60-DF75-D705-A981-D244379447FE}"/>
              </a:ext>
            </a:extLst>
          </p:cNvPr>
          <p:cNvSpPr txBox="1"/>
          <p:nvPr/>
        </p:nvSpPr>
        <p:spPr>
          <a:xfrm>
            <a:off x="637954" y="1527683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535D34F-BE91-B511-79E0-05951C297E69}"/>
              </a:ext>
            </a:extLst>
          </p:cNvPr>
          <p:cNvSpPr/>
          <p:nvPr/>
        </p:nvSpPr>
        <p:spPr>
          <a:xfrm>
            <a:off x="3753293" y="2057399"/>
            <a:ext cx="3535324" cy="6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3213C788-398D-9108-C2C3-E6E88194A6DA}"/>
              </a:ext>
            </a:extLst>
          </p:cNvPr>
          <p:cNvSpPr/>
          <p:nvPr/>
        </p:nvSpPr>
        <p:spPr>
          <a:xfrm>
            <a:off x="3423684" y="3507848"/>
            <a:ext cx="3864931" cy="9684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Response for UI </a:t>
            </a:r>
            <a:r>
              <a:rPr lang="en-US" sz="1600" dirty="0" err="1"/>
              <a:t>index.html</a:t>
            </a:r>
            <a:r>
              <a:rPr lang="en-US" sz="1600" dirty="0"/>
              <a:t> + JS + 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5B95D-36D5-B706-2107-DC46B2FD94F3}"/>
              </a:ext>
            </a:extLst>
          </p:cNvPr>
          <p:cNvSpPr txBox="1"/>
          <p:nvPr/>
        </p:nvSpPr>
        <p:spPr>
          <a:xfrm>
            <a:off x="382772" y="5273749"/>
            <a:ext cx="5539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loaded in HTML Page from the App </a:t>
            </a:r>
            <a:r>
              <a:rPr lang="en-US" dirty="0" err="1"/>
              <a:t>myapp.com</a:t>
            </a:r>
            <a:r>
              <a:rPr lang="en-US" dirty="0"/>
              <a:t> and all </a:t>
            </a:r>
            <a:r>
              <a:rPr lang="en-US" dirty="0" err="1"/>
              <a:t>postbacks</a:t>
            </a:r>
            <a:r>
              <a:rPr lang="en-US" dirty="0"/>
              <a:t> using JavaScript are taking place to same </a:t>
            </a:r>
            <a:r>
              <a:rPr lang="en-US" dirty="0" err="1"/>
              <a:t>myapp.com</a:t>
            </a:r>
            <a:r>
              <a:rPr lang="en-US" dirty="0"/>
              <a:t> server for execution. So its all same origin and execution takes place on the same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DC713-8AD5-15CD-67D9-2CB881609788}"/>
              </a:ext>
            </a:extLst>
          </p:cNvPr>
          <p:cNvSpPr txBox="1"/>
          <p:nvPr/>
        </p:nvSpPr>
        <p:spPr>
          <a:xfrm>
            <a:off x="287079" y="23391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Single Server App Hosting with Front-End and Server-Side as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7568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1152-C00B-033C-C379-C7D8B2207601}"/>
              </a:ext>
            </a:extLst>
          </p:cNvPr>
          <p:cNvSpPr txBox="1"/>
          <p:nvPr/>
        </p:nvSpPr>
        <p:spPr>
          <a:xfrm>
            <a:off x="85060" y="0"/>
            <a:ext cx="46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Hosting for Server-Side and Front-End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8EA4D-A52C-6B9B-7C13-668EB9B2FFED}"/>
              </a:ext>
            </a:extLst>
          </p:cNvPr>
          <p:cNvSpPr/>
          <p:nvPr/>
        </p:nvSpPr>
        <p:spPr>
          <a:xfrm>
            <a:off x="7910623" y="606056"/>
            <a:ext cx="3306726" cy="3785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7B71E-AB0F-DFE6-3107-5E263253E385}"/>
              </a:ext>
            </a:extLst>
          </p:cNvPr>
          <p:cNvSpPr txBox="1"/>
          <p:nvPr/>
        </p:nvSpPr>
        <p:spPr>
          <a:xfrm>
            <a:off x="7995684" y="669851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F7F94-EA57-F9C6-9F14-2F1DA49322B0}"/>
              </a:ext>
            </a:extLst>
          </p:cNvPr>
          <p:cNvSpPr/>
          <p:nvPr/>
        </p:nvSpPr>
        <p:spPr>
          <a:xfrm>
            <a:off x="8091377" y="1190848"/>
            <a:ext cx="2998381" cy="23497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F664-2E99-85B7-60E0-7F7D73D9A50C}"/>
              </a:ext>
            </a:extLst>
          </p:cNvPr>
          <p:cNvSpPr txBox="1"/>
          <p:nvPr/>
        </p:nvSpPr>
        <p:spPr>
          <a:xfrm>
            <a:off x="8197702" y="1265274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F9324-D608-CF35-7E0C-DBF58BFCB812}"/>
              </a:ext>
            </a:extLst>
          </p:cNvPr>
          <p:cNvSpPr/>
          <p:nvPr/>
        </p:nvSpPr>
        <p:spPr>
          <a:xfrm>
            <a:off x="8197702" y="1945758"/>
            <a:ext cx="467833" cy="14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D41EA-5EBB-B0F0-8C18-46BE2048F6C4}"/>
              </a:ext>
            </a:extLst>
          </p:cNvPr>
          <p:cNvSpPr/>
          <p:nvPr/>
        </p:nvSpPr>
        <p:spPr>
          <a:xfrm>
            <a:off x="8771860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E35CC-74B3-E3DC-8D71-F4358DBB9B23}"/>
              </a:ext>
            </a:extLst>
          </p:cNvPr>
          <p:cNvSpPr/>
          <p:nvPr/>
        </p:nvSpPr>
        <p:spPr>
          <a:xfrm>
            <a:off x="9930809" y="2150435"/>
            <a:ext cx="935665" cy="107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A18A196-60C0-E78C-31B3-C705CCB0FE6A}"/>
              </a:ext>
            </a:extLst>
          </p:cNvPr>
          <p:cNvSpPr/>
          <p:nvPr/>
        </p:nvSpPr>
        <p:spPr>
          <a:xfrm>
            <a:off x="11334306" y="2219546"/>
            <a:ext cx="730103" cy="935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123F1AE5-533F-632A-6085-D968D3398E8E}"/>
              </a:ext>
            </a:extLst>
          </p:cNvPr>
          <p:cNvSpPr/>
          <p:nvPr/>
        </p:nvSpPr>
        <p:spPr>
          <a:xfrm>
            <a:off x="11089758" y="2610294"/>
            <a:ext cx="395176" cy="1648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702-0F08-B0BE-3008-78FD07220BCD}"/>
              </a:ext>
            </a:extLst>
          </p:cNvPr>
          <p:cNvSpPr txBox="1"/>
          <p:nvPr/>
        </p:nvSpPr>
        <p:spPr>
          <a:xfrm>
            <a:off x="7995684" y="4529470"/>
            <a:ext cx="3168502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97C0C-AB14-559E-67B3-0FBFCD980079}"/>
              </a:ext>
            </a:extLst>
          </p:cNvPr>
          <p:cNvSpPr/>
          <p:nvPr/>
        </p:nvSpPr>
        <p:spPr>
          <a:xfrm>
            <a:off x="3296093" y="3721397"/>
            <a:ext cx="3668233" cy="253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0F19-6E59-C60A-7EB4-1BC22CD437C5}"/>
              </a:ext>
            </a:extLst>
          </p:cNvPr>
          <p:cNvSpPr txBox="1"/>
          <p:nvPr/>
        </p:nvSpPr>
        <p:spPr>
          <a:xfrm>
            <a:off x="3545958" y="3845074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33C1D-D0CC-3F37-F595-72845BD00FC2}"/>
              </a:ext>
            </a:extLst>
          </p:cNvPr>
          <p:cNvSpPr/>
          <p:nvPr/>
        </p:nvSpPr>
        <p:spPr>
          <a:xfrm>
            <a:off x="3306726" y="4391247"/>
            <a:ext cx="3636334" cy="14885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DF926-E8E2-7194-74CA-0F567446D81B}"/>
              </a:ext>
            </a:extLst>
          </p:cNvPr>
          <p:cNvSpPr txBox="1"/>
          <p:nvPr/>
        </p:nvSpPr>
        <p:spPr>
          <a:xfrm>
            <a:off x="3545958" y="4391247"/>
            <a:ext cx="3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51C61-40C6-2F59-E970-16C93D96AF62}"/>
              </a:ext>
            </a:extLst>
          </p:cNvPr>
          <p:cNvSpPr/>
          <p:nvPr/>
        </p:nvSpPr>
        <p:spPr>
          <a:xfrm>
            <a:off x="3490136" y="4774019"/>
            <a:ext cx="3359889" cy="723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App with HTML UI and CSS</a:t>
            </a:r>
          </a:p>
          <a:p>
            <a:pPr algn="ctr"/>
            <a:r>
              <a:rPr lang="en-US" b="1" dirty="0"/>
              <a:t>Angular, React, Vue, jQuery, etc.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BDEE-8399-FD99-6CF9-4E3B1C0CE885}"/>
              </a:ext>
            </a:extLst>
          </p:cNvPr>
          <p:cNvSpPr txBox="1"/>
          <p:nvPr/>
        </p:nvSpPr>
        <p:spPr>
          <a:xfrm>
            <a:off x="3112681" y="6375622"/>
            <a:ext cx="40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www.myfrontendapp.com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843A4-EE17-3751-CBBE-CDDB3483A24B}"/>
              </a:ext>
            </a:extLst>
          </p:cNvPr>
          <p:cNvSpPr/>
          <p:nvPr/>
        </p:nvSpPr>
        <p:spPr>
          <a:xfrm>
            <a:off x="273788" y="915654"/>
            <a:ext cx="2838893" cy="23178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AF96F-6D74-571C-2911-88E2F09D9D4B}"/>
              </a:ext>
            </a:extLst>
          </p:cNvPr>
          <p:cNvSpPr txBox="1"/>
          <p:nvPr/>
        </p:nvSpPr>
        <p:spPr>
          <a:xfrm>
            <a:off x="-93921" y="417330"/>
            <a:ext cx="2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6CE4BE-D1AA-964B-4F99-FDC027DAF857}"/>
              </a:ext>
            </a:extLst>
          </p:cNvPr>
          <p:cNvCxnSpPr>
            <a:stCxn id="19" idx="2"/>
            <a:endCxn id="15" idx="1"/>
          </p:cNvCxnSpPr>
          <p:nvPr/>
        </p:nvCxnSpPr>
        <p:spPr>
          <a:xfrm rot="16200000" flipH="1">
            <a:off x="1548992" y="3377792"/>
            <a:ext cx="1901977" cy="16134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C3873-A6D7-3E2D-D536-521C94290D80}"/>
              </a:ext>
            </a:extLst>
          </p:cNvPr>
          <p:cNvSpPr txBox="1"/>
          <p:nvPr/>
        </p:nvSpPr>
        <p:spPr>
          <a:xfrm>
            <a:off x="124933" y="4214406"/>
            <a:ext cx="298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www.myfrontendapp.com</a:t>
            </a:r>
            <a:endParaRPr lang="en-US" sz="1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D149ED-A3F7-3CF5-C987-4B877970B5FF}"/>
              </a:ext>
            </a:extLst>
          </p:cNvPr>
          <p:cNvCxnSpPr>
            <a:stCxn id="15" idx="3"/>
            <a:endCxn id="19" idx="3"/>
          </p:cNvCxnSpPr>
          <p:nvPr/>
        </p:nvCxnSpPr>
        <p:spPr>
          <a:xfrm flipH="1" flipV="1">
            <a:off x="3112681" y="2074602"/>
            <a:ext cx="3830379" cy="3060925"/>
          </a:xfrm>
          <a:prstGeom prst="bentConnector3">
            <a:avLst>
              <a:gd name="adj1" fmla="val -596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BED820-1F71-11E3-A60E-6BBE5664E1B2}"/>
              </a:ext>
            </a:extLst>
          </p:cNvPr>
          <p:cNvSpPr txBox="1"/>
          <p:nvPr/>
        </p:nvSpPr>
        <p:spPr>
          <a:xfrm>
            <a:off x="3545958" y="2219546"/>
            <a:ext cx="29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UI + JS Script + CSS</a:t>
            </a:r>
          </a:p>
          <a:p>
            <a:r>
              <a:rPr lang="en-US" dirty="0"/>
              <a:t>Loaded from </a:t>
            </a:r>
            <a:r>
              <a:rPr lang="en-US" dirty="0">
                <a:hlinkClick r:id="rId2"/>
              </a:rPr>
              <a:t>www.myfrontendapp.com</a:t>
            </a:r>
            <a:r>
              <a:rPr lang="en-US" dirty="0"/>
              <a:t> on browser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2A49FE-EDF7-096A-984D-F66E594F4024}"/>
              </a:ext>
            </a:extLst>
          </p:cNvPr>
          <p:cNvSpPr txBox="1"/>
          <p:nvPr/>
        </p:nvSpPr>
        <p:spPr>
          <a:xfrm>
            <a:off x="486439" y="1733107"/>
            <a:ext cx="248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+ JS + CSS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BB267-CE1A-DFF2-2BB7-8A63AEE4BBD7}"/>
              </a:ext>
            </a:extLst>
          </p:cNvPr>
          <p:cNvSpPr/>
          <p:nvPr/>
        </p:nvSpPr>
        <p:spPr>
          <a:xfrm>
            <a:off x="3296093" y="5879806"/>
            <a:ext cx="3646967" cy="3721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82EE2-7EB3-F215-769A-0F19D0D07ECF}"/>
              </a:ext>
            </a:extLst>
          </p:cNvPr>
          <p:cNvSpPr txBox="1"/>
          <p:nvPr/>
        </p:nvSpPr>
        <p:spPr>
          <a:xfrm>
            <a:off x="7995684" y="159488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5ACF0-E07C-52E4-0D34-5485425CE2F0}"/>
              </a:ext>
            </a:extLst>
          </p:cNvPr>
          <p:cNvSpPr txBox="1"/>
          <p:nvPr/>
        </p:nvSpPr>
        <p:spPr>
          <a:xfrm>
            <a:off x="5883349" y="6337005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192.168.10.20:5002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C8343B-6391-4B0A-52EC-9CC332875B81}"/>
              </a:ext>
            </a:extLst>
          </p:cNvPr>
          <p:cNvCxnSpPr>
            <a:stCxn id="19" idx="0"/>
            <a:endCxn id="3" idx="1"/>
          </p:cNvCxnSpPr>
          <p:nvPr/>
        </p:nvCxnSpPr>
        <p:spPr>
          <a:xfrm rot="16200000" flipH="1">
            <a:off x="4010430" y="-1401541"/>
            <a:ext cx="1582998" cy="6217388"/>
          </a:xfrm>
          <a:prstGeom prst="bentConnector4">
            <a:avLst>
              <a:gd name="adj1" fmla="val -14441"/>
              <a:gd name="adj2" fmla="val 9202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63A8F4-552D-32B2-DC7A-14ED9215E138}"/>
              </a:ext>
            </a:extLst>
          </p:cNvPr>
          <p:cNvSpPr txBox="1"/>
          <p:nvPr/>
        </p:nvSpPr>
        <p:spPr>
          <a:xfrm>
            <a:off x="3413051" y="750221"/>
            <a:ext cx="32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https://www.myfrontendapp.com</a:t>
            </a:r>
            <a:r>
              <a:rPr lang="en-US" dirty="0"/>
              <a:t> (origin)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5D6C279-989D-A3F2-3559-AA4FF02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9240"/>
              </p:ext>
            </p:extLst>
          </p:nvPr>
        </p:nvGraphicFramePr>
        <p:xfrm>
          <a:off x="7987708" y="3615068"/>
          <a:ext cx="316850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26">
                  <a:extLst>
                    <a:ext uri="{9D8B030D-6E8A-4147-A177-3AD203B41FA5}">
                      <a16:colId xmlns:a16="http://schemas.microsoft.com/office/drawing/2014/main" val="236647899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83460253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85488879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68408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Allows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Myfe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Get/post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15191"/>
                  </a:ext>
                </a:extLst>
              </a:tr>
            </a:tbl>
          </a:graphicData>
        </a:graphic>
      </p:graphicFrame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21DBD24-FAC4-5C0F-6A27-9E07C94F0458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rot="10800000">
            <a:off x="273789" y="2074602"/>
            <a:ext cx="7636835" cy="424050"/>
          </a:xfrm>
          <a:prstGeom prst="bentConnector5">
            <a:avLst>
              <a:gd name="adj1" fmla="val 18047"/>
              <a:gd name="adj2" fmla="val 226624"/>
              <a:gd name="adj3" fmla="val 1029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6D362802-AC69-F7A5-6034-3B35914C87D0}"/>
              </a:ext>
            </a:extLst>
          </p:cNvPr>
          <p:cNvSpPr/>
          <p:nvPr/>
        </p:nvSpPr>
        <p:spPr>
          <a:xfrm>
            <a:off x="10664454" y="5954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or Relational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E4D9903-1A2F-604E-81BD-C85B989C6787}"/>
              </a:ext>
            </a:extLst>
          </p:cNvPr>
          <p:cNvSpPr/>
          <p:nvPr/>
        </p:nvSpPr>
        <p:spPr>
          <a:xfrm>
            <a:off x="10664453" y="2424223"/>
            <a:ext cx="1297173" cy="113768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{NoSQL}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A3E8F6A3-21A5-6F67-D58C-530467420C8F}"/>
              </a:ext>
            </a:extLst>
          </p:cNvPr>
          <p:cNvSpPr/>
          <p:nvPr/>
        </p:nvSpPr>
        <p:spPr>
          <a:xfrm>
            <a:off x="10760147" y="4157332"/>
            <a:ext cx="1201479" cy="172247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DF49F-C45C-EB52-7E97-7C64A2A4F1B5}"/>
              </a:ext>
            </a:extLst>
          </p:cNvPr>
          <p:cNvSpPr/>
          <p:nvPr/>
        </p:nvSpPr>
        <p:spPr>
          <a:xfrm>
            <a:off x="4146698" y="297712"/>
            <a:ext cx="5954233" cy="5964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D50CC-D027-6D0E-0F70-BD3A49D9C193}"/>
              </a:ext>
            </a:extLst>
          </p:cNvPr>
          <p:cNvSpPr/>
          <p:nvPr/>
        </p:nvSpPr>
        <p:spPr>
          <a:xfrm>
            <a:off x="8123274" y="595423"/>
            <a:ext cx="1679945" cy="542260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0BE87-278E-14DF-9B4D-659E83731BA5}"/>
              </a:ext>
            </a:extLst>
          </p:cNvPr>
          <p:cNvSpPr/>
          <p:nvPr/>
        </p:nvSpPr>
        <p:spPr>
          <a:xfrm>
            <a:off x="8250865" y="967563"/>
            <a:ext cx="1456661" cy="76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Relational DB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AB009F3-9F11-F261-A64B-5C5559EF676A}"/>
              </a:ext>
            </a:extLst>
          </p:cNvPr>
          <p:cNvSpPr/>
          <p:nvPr/>
        </p:nvSpPr>
        <p:spPr>
          <a:xfrm>
            <a:off x="9707526" y="1265274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6ADC4B-B4CF-4CC1-9354-94DCEBEEB067}"/>
              </a:ext>
            </a:extLst>
          </p:cNvPr>
          <p:cNvSpPr/>
          <p:nvPr/>
        </p:nvSpPr>
        <p:spPr>
          <a:xfrm>
            <a:off x="8282763" y="2626240"/>
            <a:ext cx="1456661" cy="7655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NoSQL DB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D09FAB13-AD22-D3C2-0B39-EAB78920AB84}"/>
              </a:ext>
            </a:extLst>
          </p:cNvPr>
          <p:cNvSpPr/>
          <p:nvPr/>
        </p:nvSpPr>
        <p:spPr>
          <a:xfrm>
            <a:off x="9739424" y="2923951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FDC82-EC59-8C45-8AF9-B8C11131FCC8}"/>
              </a:ext>
            </a:extLst>
          </p:cNvPr>
          <p:cNvSpPr/>
          <p:nvPr/>
        </p:nvSpPr>
        <p:spPr>
          <a:xfrm>
            <a:off x="8314658" y="4651739"/>
            <a:ext cx="1456661" cy="765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For File Access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0F08A11-239C-F3F3-3EBF-7486DC58B04A}"/>
              </a:ext>
            </a:extLst>
          </p:cNvPr>
          <p:cNvSpPr/>
          <p:nvPr/>
        </p:nvSpPr>
        <p:spPr>
          <a:xfrm>
            <a:off x="9771319" y="4949450"/>
            <a:ext cx="956927" cy="212652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138D5-BFFA-2127-B75A-C7E378E375CE}"/>
              </a:ext>
            </a:extLst>
          </p:cNvPr>
          <p:cNvSpPr/>
          <p:nvPr/>
        </p:nvSpPr>
        <p:spPr>
          <a:xfrm>
            <a:off x="6177517" y="510364"/>
            <a:ext cx="1679944" cy="5507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 Layer</a:t>
            </a:r>
          </a:p>
          <a:p>
            <a:pPr algn="ctr"/>
            <a:r>
              <a:rPr lang="en-US" b="1" dirty="0"/>
              <a:t>Module</a:t>
            </a:r>
          </a:p>
          <a:p>
            <a:pPr algn="ctr"/>
            <a:r>
              <a:rPr lang="en-US" b="1" dirty="0"/>
              <a:t>Domain Driven Development (DDD)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0140D2B-BAC6-AEB2-6821-29812F2D756B}"/>
              </a:ext>
            </a:extLst>
          </p:cNvPr>
          <p:cNvSpPr/>
          <p:nvPr/>
        </p:nvSpPr>
        <p:spPr>
          <a:xfrm>
            <a:off x="7464058" y="2030819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55CD673-E95B-989D-9CA5-0FE1B837B69A}"/>
              </a:ext>
            </a:extLst>
          </p:cNvPr>
          <p:cNvSpPr/>
          <p:nvPr/>
        </p:nvSpPr>
        <p:spPr>
          <a:xfrm>
            <a:off x="7400265" y="4231753"/>
            <a:ext cx="978193" cy="30834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0AB85-BF3D-1282-A9FA-F50D395AC275}"/>
              </a:ext>
            </a:extLst>
          </p:cNvPr>
          <p:cNvSpPr/>
          <p:nvPr/>
        </p:nvSpPr>
        <p:spPr>
          <a:xfrm>
            <a:off x="4922875" y="1371597"/>
            <a:ext cx="956930" cy="37267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REST API</a:t>
            </a:r>
          </a:p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b="1" dirty="0"/>
              <a:t>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83205D-9026-CAC3-A7DF-BB41778195A2}"/>
              </a:ext>
            </a:extLst>
          </p:cNvPr>
          <p:cNvSpPr/>
          <p:nvPr/>
        </p:nvSpPr>
        <p:spPr>
          <a:xfrm>
            <a:off x="4284921" y="425302"/>
            <a:ext cx="1594884" cy="73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Identity, Data Validations</a:t>
            </a:r>
          </a:p>
          <a:p>
            <a:pPr algn="ctr"/>
            <a:r>
              <a:rPr lang="en-US" dirty="0"/>
              <a:t>Etc. Modules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6690A22-8891-634F-EDDE-74F0C7C79191}"/>
              </a:ext>
            </a:extLst>
          </p:cNvPr>
          <p:cNvSpPr/>
          <p:nvPr/>
        </p:nvSpPr>
        <p:spPr>
          <a:xfrm>
            <a:off x="5693735" y="909084"/>
            <a:ext cx="233919" cy="568842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172F129-B10A-6261-1A49-F01162063C59}"/>
              </a:ext>
            </a:extLst>
          </p:cNvPr>
          <p:cNvSpPr/>
          <p:nvPr/>
        </p:nvSpPr>
        <p:spPr>
          <a:xfrm>
            <a:off x="5550202" y="2184991"/>
            <a:ext cx="893126" cy="2392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79717-1755-901A-B390-9A479D8E8573}"/>
              </a:ext>
            </a:extLst>
          </p:cNvPr>
          <p:cNvSpPr/>
          <p:nvPr/>
        </p:nvSpPr>
        <p:spPr>
          <a:xfrm>
            <a:off x="230373" y="2184991"/>
            <a:ext cx="2608520" cy="2200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App designed using JS to Access REST API and Manage UI and UX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Modules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F044FB5B-EB16-3E46-AAD0-FB3E3A29A353}"/>
              </a:ext>
            </a:extLst>
          </p:cNvPr>
          <p:cNvSpPr/>
          <p:nvPr/>
        </p:nvSpPr>
        <p:spPr>
          <a:xfrm>
            <a:off x="2838893" y="3136603"/>
            <a:ext cx="1307805" cy="42530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B1BEF-669C-A68E-6F5C-674069978090}"/>
              </a:ext>
            </a:extLst>
          </p:cNvPr>
          <p:cNvSpPr txBox="1"/>
          <p:nvPr/>
        </p:nvSpPr>
        <p:spPr>
          <a:xfrm>
            <a:off x="230373" y="425302"/>
            <a:ext cx="32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Full-Stack App</a:t>
            </a:r>
          </a:p>
        </p:txBody>
      </p:sp>
    </p:spTree>
    <p:extLst>
      <p:ext uri="{BB962C8B-B14F-4D97-AF65-F5344CB8AC3E}">
        <p14:creationId xmlns:p14="http://schemas.microsoft.com/office/powerpoint/2010/main" val="402528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32C01-403C-0AAE-68DC-AFADC1C8F25C}"/>
              </a:ext>
            </a:extLst>
          </p:cNvPr>
          <p:cNvSpPr/>
          <p:nvPr/>
        </p:nvSpPr>
        <p:spPr>
          <a:xfrm>
            <a:off x="5979042" y="919716"/>
            <a:ext cx="3891516" cy="501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024-FBDC-688A-DCF0-7349BCC268C4}"/>
              </a:ext>
            </a:extLst>
          </p:cNvPr>
          <p:cNvSpPr txBox="1"/>
          <p:nvPr/>
        </p:nvSpPr>
        <p:spPr>
          <a:xfrm>
            <a:off x="6251944" y="255181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EF44-BC07-49DA-C1A8-CC8BA6C020F2}"/>
              </a:ext>
            </a:extLst>
          </p:cNvPr>
          <p:cNvSpPr/>
          <p:nvPr/>
        </p:nvSpPr>
        <p:spPr>
          <a:xfrm>
            <a:off x="5922335" y="6071191"/>
            <a:ext cx="4146698" cy="531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8E83318D-1360-3F8B-31A1-48BCDE3DFE96}"/>
              </a:ext>
            </a:extLst>
          </p:cNvPr>
          <p:cNvSpPr/>
          <p:nvPr/>
        </p:nvSpPr>
        <p:spPr>
          <a:xfrm>
            <a:off x="6655981" y="5507665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8975AB7-030F-D0FA-D94C-353A8B8F29B4}"/>
              </a:ext>
            </a:extLst>
          </p:cNvPr>
          <p:cNvSpPr/>
          <p:nvPr/>
        </p:nvSpPr>
        <p:spPr>
          <a:xfrm>
            <a:off x="9019953" y="5489208"/>
            <a:ext cx="116959" cy="74427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F7A353-1609-CCAA-48D4-F151E7834E05}"/>
              </a:ext>
            </a:extLst>
          </p:cNvPr>
          <p:cNvSpPr/>
          <p:nvPr/>
        </p:nvSpPr>
        <p:spPr>
          <a:xfrm>
            <a:off x="5979042" y="2158409"/>
            <a:ext cx="3891516" cy="3330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the Web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B3E92-E4A7-92D4-BC84-48DDE304CFCC}"/>
              </a:ext>
            </a:extLst>
          </p:cNvPr>
          <p:cNvSpPr txBox="1"/>
          <p:nvPr/>
        </p:nvSpPr>
        <p:spPr>
          <a:xfrm>
            <a:off x="6368902" y="1541721"/>
            <a:ext cx="3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Process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E520C-38F2-0AB0-B36B-67E893275EAF}"/>
              </a:ext>
            </a:extLst>
          </p:cNvPr>
          <p:cNvCxnSpPr/>
          <p:nvPr/>
        </p:nvCxnSpPr>
        <p:spPr>
          <a:xfrm>
            <a:off x="6251944" y="473148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DB5CD-4E62-5523-EFB1-773BDF1A13F1}"/>
              </a:ext>
            </a:extLst>
          </p:cNvPr>
          <p:cNvCxnSpPr/>
          <p:nvPr/>
        </p:nvCxnSpPr>
        <p:spPr>
          <a:xfrm>
            <a:off x="6251944" y="487325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3756D-E6E1-8809-2F49-64F2A62351AE}"/>
              </a:ext>
            </a:extLst>
          </p:cNvPr>
          <p:cNvCxnSpPr/>
          <p:nvPr/>
        </p:nvCxnSpPr>
        <p:spPr>
          <a:xfrm>
            <a:off x="6251944" y="505755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4218D-0BD3-2794-9A78-9BBDEA49D2D7}"/>
              </a:ext>
            </a:extLst>
          </p:cNvPr>
          <p:cNvCxnSpPr/>
          <p:nvPr/>
        </p:nvCxnSpPr>
        <p:spPr>
          <a:xfrm>
            <a:off x="6251944" y="432036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EC38C-79D9-D564-6B21-BCBB0AF412FA}"/>
              </a:ext>
            </a:extLst>
          </p:cNvPr>
          <p:cNvCxnSpPr/>
          <p:nvPr/>
        </p:nvCxnSpPr>
        <p:spPr>
          <a:xfrm>
            <a:off x="6251944" y="446212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CECC9F-B9BA-1874-27E0-996555EF0B7E}"/>
              </a:ext>
            </a:extLst>
          </p:cNvPr>
          <p:cNvCxnSpPr/>
          <p:nvPr/>
        </p:nvCxnSpPr>
        <p:spPr>
          <a:xfrm>
            <a:off x="6251944" y="464642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4AFE-2D7C-2C68-F70F-BE3E25C71597}"/>
              </a:ext>
            </a:extLst>
          </p:cNvPr>
          <p:cNvCxnSpPr/>
          <p:nvPr/>
        </p:nvCxnSpPr>
        <p:spPr>
          <a:xfrm>
            <a:off x="6251944" y="397303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79581-9005-7A89-E55D-FAA4936381FD}"/>
              </a:ext>
            </a:extLst>
          </p:cNvPr>
          <p:cNvCxnSpPr/>
          <p:nvPr/>
        </p:nvCxnSpPr>
        <p:spPr>
          <a:xfrm>
            <a:off x="6251944" y="4114799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342C92-FFB0-B1B9-75BB-A594704DEBB2}"/>
              </a:ext>
            </a:extLst>
          </p:cNvPr>
          <p:cNvCxnSpPr/>
          <p:nvPr/>
        </p:nvCxnSpPr>
        <p:spPr>
          <a:xfrm>
            <a:off x="6251944" y="4299096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FE973-BBA2-BD35-D55E-E884298F7D82}"/>
              </a:ext>
            </a:extLst>
          </p:cNvPr>
          <p:cNvCxnSpPr/>
          <p:nvPr/>
        </p:nvCxnSpPr>
        <p:spPr>
          <a:xfrm>
            <a:off x="6368902" y="3331534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1DCF0D-FE38-2D30-F176-9B6200D495AC}"/>
              </a:ext>
            </a:extLst>
          </p:cNvPr>
          <p:cNvCxnSpPr/>
          <p:nvPr/>
        </p:nvCxnSpPr>
        <p:spPr>
          <a:xfrm>
            <a:off x="6368902" y="3473301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FE66A-869A-AF33-0D84-3BC9B4D0952E}"/>
              </a:ext>
            </a:extLst>
          </p:cNvPr>
          <p:cNvCxnSpPr/>
          <p:nvPr/>
        </p:nvCxnSpPr>
        <p:spPr>
          <a:xfrm>
            <a:off x="6368902" y="3657598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AEA7-501B-8D42-2895-CD08B0560CE7}"/>
              </a:ext>
            </a:extLst>
          </p:cNvPr>
          <p:cNvCxnSpPr/>
          <p:nvPr/>
        </p:nvCxnSpPr>
        <p:spPr>
          <a:xfrm>
            <a:off x="6368902" y="3062175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A88D4-0C15-3673-A0A3-1F3E251279F7}"/>
              </a:ext>
            </a:extLst>
          </p:cNvPr>
          <p:cNvCxnSpPr/>
          <p:nvPr/>
        </p:nvCxnSpPr>
        <p:spPr>
          <a:xfrm>
            <a:off x="6368902" y="324647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FDD20-5289-E104-4F80-FA1E218A20DC}"/>
              </a:ext>
            </a:extLst>
          </p:cNvPr>
          <p:cNvCxnSpPr/>
          <p:nvPr/>
        </p:nvCxnSpPr>
        <p:spPr>
          <a:xfrm>
            <a:off x="6368902" y="2899142"/>
            <a:ext cx="176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2CC0F-E93B-B70D-2027-FBA02ABACCA1}"/>
              </a:ext>
            </a:extLst>
          </p:cNvPr>
          <p:cNvCxnSpPr>
            <a:endCxn id="8" idx="1"/>
          </p:cNvCxnSpPr>
          <p:nvPr/>
        </p:nvCxnSpPr>
        <p:spPr>
          <a:xfrm>
            <a:off x="1169581" y="1669312"/>
            <a:ext cx="4809461" cy="21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8E3A9-9679-BE32-DB35-DC27B30DF281}"/>
              </a:ext>
            </a:extLst>
          </p:cNvPr>
          <p:cNvCxnSpPr>
            <a:endCxn id="8" idx="1"/>
          </p:cNvCxnSpPr>
          <p:nvPr/>
        </p:nvCxnSpPr>
        <p:spPr>
          <a:xfrm>
            <a:off x="372140" y="2328530"/>
            <a:ext cx="5606902" cy="1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23A266-D389-8B0D-0DC4-E9C6D50DC113}"/>
              </a:ext>
            </a:extLst>
          </p:cNvPr>
          <p:cNvCxnSpPr>
            <a:endCxn id="8" idx="1"/>
          </p:cNvCxnSpPr>
          <p:nvPr/>
        </p:nvCxnSpPr>
        <p:spPr>
          <a:xfrm>
            <a:off x="701749" y="3246472"/>
            <a:ext cx="5277293" cy="5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9C1130-6884-D1D8-4684-D50620C250CE}"/>
              </a:ext>
            </a:extLst>
          </p:cNvPr>
          <p:cNvCxnSpPr>
            <a:endCxn id="8" idx="1"/>
          </p:cNvCxnSpPr>
          <p:nvPr/>
        </p:nvCxnSpPr>
        <p:spPr>
          <a:xfrm flipV="1">
            <a:off x="659219" y="3823809"/>
            <a:ext cx="5319823" cy="29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174E3-7BC8-D64F-9847-A36EF79F1BD6}"/>
              </a:ext>
            </a:extLst>
          </p:cNvPr>
          <p:cNvCxnSpPr>
            <a:endCxn id="8" idx="1"/>
          </p:cNvCxnSpPr>
          <p:nvPr/>
        </p:nvCxnSpPr>
        <p:spPr>
          <a:xfrm flipV="1">
            <a:off x="776177" y="3823809"/>
            <a:ext cx="5202865" cy="10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AA4132-4F0E-85E8-76DE-0F8973551077}"/>
              </a:ext>
            </a:extLst>
          </p:cNvPr>
          <p:cNvSpPr txBox="1"/>
          <p:nvPr/>
        </p:nvSpPr>
        <p:spPr>
          <a:xfrm>
            <a:off x="10069033" y="2615609"/>
            <a:ext cx="2041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Allocates Process Space that contains threads. These threads are used by Web Server App to Execute each 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411256-7302-34F0-1A25-F9B888E327DD}"/>
              </a:ext>
            </a:extLst>
          </p:cNvPr>
          <p:cNvSpPr/>
          <p:nvPr/>
        </p:nvSpPr>
        <p:spPr>
          <a:xfrm>
            <a:off x="8378456" y="4299096"/>
            <a:ext cx="1286539" cy="985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353125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6D84D-581F-7D2A-2B47-B8C2F90FE146}"/>
              </a:ext>
            </a:extLst>
          </p:cNvPr>
          <p:cNvSpPr/>
          <p:nvPr/>
        </p:nvSpPr>
        <p:spPr>
          <a:xfrm>
            <a:off x="5486400" y="616688"/>
            <a:ext cx="3817088" cy="5348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-document 2">
            <a:extLst>
              <a:ext uri="{FF2B5EF4-FFF2-40B4-BE49-F238E27FC236}">
                <a16:creationId xmlns:a16="http://schemas.microsoft.com/office/drawing/2014/main" id="{47F42295-B926-7B6B-00ED-E05CE811814A}"/>
              </a:ext>
            </a:extLst>
          </p:cNvPr>
          <p:cNvSpPr/>
          <p:nvPr/>
        </p:nvSpPr>
        <p:spPr>
          <a:xfrm>
            <a:off x="7070650" y="2721936"/>
            <a:ext cx="2115879" cy="241359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e.g. html Pages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EF3FF36D-5BF5-333E-34E4-A560EE2498AE}"/>
              </a:ext>
            </a:extLst>
          </p:cNvPr>
          <p:cNvSpPr/>
          <p:nvPr/>
        </p:nvSpPr>
        <p:spPr>
          <a:xfrm>
            <a:off x="7182291" y="808075"/>
            <a:ext cx="1892595" cy="12971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D91F5-801B-DC18-11EB-0B411812017E}"/>
              </a:ext>
            </a:extLst>
          </p:cNvPr>
          <p:cNvSpPr txBox="1"/>
          <p:nvPr/>
        </p:nvSpPr>
        <p:spPr>
          <a:xfrm>
            <a:off x="5699051" y="127591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C67F04-068A-BC4E-337E-F334F3F6A089}"/>
              </a:ext>
            </a:extLst>
          </p:cNvPr>
          <p:cNvSpPr/>
          <p:nvPr/>
        </p:nvSpPr>
        <p:spPr>
          <a:xfrm>
            <a:off x="627321" y="1201479"/>
            <a:ext cx="4859079" cy="903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get, post, </a:t>
            </a:r>
            <a:r>
              <a:rPr lang="en-US" dirty="0" err="1"/>
              <a:t>put,delete</a:t>
            </a:r>
            <a:endParaRPr lang="en-US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0088331-5DFA-906C-92A1-EB2CE4EF42E9}"/>
              </a:ext>
            </a:extLst>
          </p:cNvPr>
          <p:cNvSpPr/>
          <p:nvPr/>
        </p:nvSpPr>
        <p:spPr>
          <a:xfrm>
            <a:off x="701749" y="3678865"/>
            <a:ext cx="4784651" cy="9037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8" name="Predefined Process 7">
            <a:extLst>
              <a:ext uri="{FF2B5EF4-FFF2-40B4-BE49-F238E27FC236}">
                <a16:creationId xmlns:a16="http://schemas.microsoft.com/office/drawing/2014/main" id="{0834A561-A601-0E79-BD25-D4E60C2D0D05}"/>
              </a:ext>
            </a:extLst>
          </p:cNvPr>
          <p:cNvSpPr/>
          <p:nvPr/>
        </p:nvSpPr>
        <p:spPr>
          <a:xfrm>
            <a:off x="1116419" y="2328530"/>
            <a:ext cx="3317358" cy="478465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C4727-FBFB-55A7-7D8C-BCAADCFB911F}"/>
              </a:ext>
            </a:extLst>
          </p:cNvPr>
          <p:cNvSpPr/>
          <p:nvPr/>
        </p:nvSpPr>
        <p:spPr>
          <a:xfrm>
            <a:off x="2296633" y="2317898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C24DC-0168-331A-01D6-A78C308AB955}"/>
              </a:ext>
            </a:extLst>
          </p:cNvPr>
          <p:cNvSpPr/>
          <p:nvPr/>
        </p:nvSpPr>
        <p:spPr>
          <a:xfrm>
            <a:off x="2959752" y="2328530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68EA9-FD01-00DC-4C49-4DDA55783F14}"/>
              </a:ext>
            </a:extLst>
          </p:cNvPr>
          <p:cNvSpPr/>
          <p:nvPr/>
        </p:nvSpPr>
        <p:spPr>
          <a:xfrm>
            <a:off x="3555886" y="2371062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168AF3-04B2-5309-C306-685D8E0B3738}"/>
              </a:ext>
            </a:extLst>
          </p:cNvPr>
          <p:cNvSpPr/>
          <p:nvPr/>
        </p:nvSpPr>
        <p:spPr>
          <a:xfrm>
            <a:off x="1884269" y="2275369"/>
            <a:ext cx="45719" cy="542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32121-57C3-DF3F-355F-DF5FAC607CD2}"/>
              </a:ext>
            </a:extLst>
          </p:cNvPr>
          <p:cNvSpPr txBox="1"/>
          <p:nvPr/>
        </p:nvSpPr>
        <p:spPr>
          <a:xfrm>
            <a:off x="1033309" y="2923954"/>
            <a:ext cx="368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Readable stream</a:t>
            </a:r>
          </a:p>
        </p:txBody>
      </p:sp>
    </p:spTree>
    <p:extLst>
      <p:ext uri="{BB962C8B-B14F-4D97-AF65-F5344CB8AC3E}">
        <p14:creationId xmlns:p14="http://schemas.microsoft.com/office/powerpoint/2010/main" val="6496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1676</Words>
  <Application>Microsoft Macintosh PowerPoint</Application>
  <PresentationFormat>Widescreen</PresentationFormat>
  <Paragraphs>421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124</cp:revision>
  <dcterms:created xsi:type="dcterms:W3CDTF">2023-07-04T03:51:15Z</dcterms:created>
  <dcterms:modified xsi:type="dcterms:W3CDTF">2023-07-14T06:26:29Z</dcterms:modified>
</cp:coreProperties>
</file>