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02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2D0F-CD8F-41FB-6696-86FD4114FD4E}"/>
              </a:ext>
            </a:extLst>
          </p:cNvPr>
          <p:cNvSpPr txBox="1"/>
          <p:nvPr/>
        </p:nvSpPr>
        <p:spPr>
          <a:xfrm>
            <a:off x="180753" y="106326"/>
            <a:ext cx="38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r>
              <a:rPr lang="en-US" b="1" dirty="0"/>
              <a:t>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407EBBA-F6CB-1601-50C2-6773860B06CC}"/>
              </a:ext>
            </a:extLst>
          </p:cNvPr>
          <p:cNvSpPr/>
          <p:nvPr/>
        </p:nvSpPr>
        <p:spPr>
          <a:xfrm>
            <a:off x="10260419" y="2775098"/>
            <a:ext cx="1616148" cy="11695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EC45EE04-84DD-5F57-ED10-4C23DC97BB42}"/>
              </a:ext>
            </a:extLst>
          </p:cNvPr>
          <p:cNvSpPr/>
          <p:nvPr/>
        </p:nvSpPr>
        <p:spPr>
          <a:xfrm>
            <a:off x="4242391" y="475658"/>
            <a:ext cx="5433238" cy="5680593"/>
          </a:xfrm>
          <a:prstGeom prst="bevel">
            <a:avLst>
              <a:gd name="adj" fmla="val 31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AC5E-477E-F7B9-7563-13F1FD6A115C}"/>
              </a:ext>
            </a:extLst>
          </p:cNvPr>
          <p:cNvSpPr txBox="1"/>
          <p:nvPr/>
        </p:nvSpPr>
        <p:spPr>
          <a:xfrm>
            <a:off x="5209953" y="691116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AD73-7F46-ECFB-8FDB-65C586370F5E}"/>
              </a:ext>
            </a:extLst>
          </p:cNvPr>
          <p:cNvSpPr/>
          <p:nvPr/>
        </p:nvSpPr>
        <p:spPr>
          <a:xfrm>
            <a:off x="7825563" y="1403497"/>
            <a:ext cx="1531088" cy="4051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Node_Sql</a:t>
            </a:r>
            <a:r>
              <a:rPr lang="en-US" dirty="0"/>
              <a:t> for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3FD45-F176-3C80-DDF0-CF7E0ABFCCE2}"/>
              </a:ext>
            </a:extLst>
          </p:cNvPr>
          <p:cNvSpPr/>
          <p:nvPr/>
        </p:nvSpPr>
        <p:spPr>
          <a:xfrm>
            <a:off x="5209953" y="1418042"/>
            <a:ext cx="2296632" cy="37958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27F0-3332-D7F0-72BE-692C44C8328B}"/>
              </a:ext>
            </a:extLst>
          </p:cNvPr>
          <p:cNvSpPr txBox="1"/>
          <p:nvPr/>
        </p:nvSpPr>
        <p:spPr>
          <a:xfrm>
            <a:off x="5497033" y="1573619"/>
            <a:ext cx="1860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endParaRPr lang="en-US" b="1" dirty="0"/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6149D66C-8E40-CFDF-7672-CC4E43615F4B}"/>
              </a:ext>
            </a:extLst>
          </p:cNvPr>
          <p:cNvSpPr/>
          <p:nvPr/>
        </p:nvSpPr>
        <p:spPr>
          <a:xfrm>
            <a:off x="5497033" y="2190307"/>
            <a:ext cx="1860697" cy="123869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Pages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D5128-3CFB-457E-E0D6-860E741631A9}"/>
              </a:ext>
            </a:extLst>
          </p:cNvPr>
          <p:cNvSpPr/>
          <p:nvPr/>
        </p:nvSpPr>
        <p:spPr>
          <a:xfrm>
            <a:off x="5295015" y="3944679"/>
            <a:ext cx="2062716" cy="10951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EA7007-5CFB-A8EE-42B3-EF3395F5AA1A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9356651" y="3359889"/>
            <a:ext cx="903768" cy="69111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F4CC74-FB00-546B-7EA3-2133AF4E343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357731" y="3429000"/>
            <a:ext cx="467832" cy="1063256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id="{D6E41AB3-44EE-D2FA-BAE1-AEDE62C06E05}"/>
              </a:ext>
            </a:extLst>
          </p:cNvPr>
          <p:cNvSpPr/>
          <p:nvPr/>
        </p:nvSpPr>
        <p:spPr>
          <a:xfrm>
            <a:off x="81517" y="2190307"/>
            <a:ext cx="2456121" cy="181816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92AA9-52BC-9135-5A95-13E08436DD5C}"/>
              </a:ext>
            </a:extLst>
          </p:cNvPr>
          <p:cNvSpPr txBox="1"/>
          <p:nvPr/>
        </p:nvSpPr>
        <p:spPr>
          <a:xfrm>
            <a:off x="85060" y="1403497"/>
            <a:ext cx="23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42913D-AFB4-CD97-65B4-7D442CC56099}"/>
              </a:ext>
            </a:extLst>
          </p:cNvPr>
          <p:cNvSpPr/>
          <p:nvPr/>
        </p:nvSpPr>
        <p:spPr>
          <a:xfrm>
            <a:off x="2537638" y="2094614"/>
            <a:ext cx="2714846" cy="606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HTML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4BAE2D46-5BBB-9A68-2EAE-882051194AC1}"/>
              </a:ext>
            </a:extLst>
          </p:cNvPr>
          <p:cNvSpPr/>
          <p:nvPr/>
        </p:nvSpPr>
        <p:spPr>
          <a:xfrm>
            <a:off x="2537638" y="2700669"/>
            <a:ext cx="2672315" cy="10341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HTML + JS +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D94ED-9835-EE9B-9178-2AF5E3B3BC70}"/>
              </a:ext>
            </a:extLst>
          </p:cNvPr>
          <p:cNvSpPr txBox="1"/>
          <p:nvPr/>
        </p:nvSpPr>
        <p:spPr>
          <a:xfrm>
            <a:off x="308344" y="2583712"/>
            <a:ext cx="19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HTML + jQuery + Bootstrap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1D829B-7B5D-5A28-5F6A-B76AAD26E2E5}"/>
              </a:ext>
            </a:extLst>
          </p:cNvPr>
          <p:cNvCxnSpPr>
            <a:stCxn id="17" idx="2"/>
            <a:endCxn id="12" idx="1"/>
          </p:cNvCxnSpPr>
          <p:nvPr/>
        </p:nvCxnSpPr>
        <p:spPr>
          <a:xfrm rot="16200000" flipH="1">
            <a:off x="3000305" y="2197545"/>
            <a:ext cx="603983" cy="39854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EC318-6F64-BA52-E783-E3BB1D47505B}"/>
              </a:ext>
            </a:extLst>
          </p:cNvPr>
          <p:cNvSpPr txBox="1"/>
          <p:nvPr/>
        </p:nvSpPr>
        <p:spPr>
          <a:xfrm>
            <a:off x="1701210" y="3907615"/>
            <a:ext cx="25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 Access HTTP GET / POST / PUT / DELETE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B1ABF8C-5881-B65A-86F5-ADD68D3B4F33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5400000" flipH="1">
            <a:off x="2233724" y="947184"/>
            <a:ext cx="1940442" cy="6244856"/>
          </a:xfrm>
          <a:prstGeom prst="bentConnector4">
            <a:avLst>
              <a:gd name="adj1" fmla="val -11781"/>
              <a:gd name="adj2" fmla="val 94807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EC07D6-5380-2CD3-B534-2F34BE544DD8}"/>
              </a:ext>
            </a:extLst>
          </p:cNvPr>
          <p:cNvSpPr txBox="1"/>
          <p:nvPr/>
        </p:nvSpPr>
        <p:spPr>
          <a:xfrm>
            <a:off x="1281223" y="5454502"/>
            <a:ext cx="25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58056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EE567-914B-A821-CBD3-F3836C887732}"/>
              </a:ext>
            </a:extLst>
          </p:cNvPr>
          <p:cNvSpPr/>
          <p:nvPr/>
        </p:nvSpPr>
        <p:spPr>
          <a:xfrm>
            <a:off x="4997302" y="691116"/>
            <a:ext cx="523121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7AC5A-2ACC-81D2-0ED9-C5FA6D5DC2BB}"/>
              </a:ext>
            </a:extLst>
          </p:cNvPr>
          <p:cNvSpPr txBox="1"/>
          <p:nvPr/>
        </p:nvSpPr>
        <p:spPr>
          <a:xfrm>
            <a:off x="5146158" y="765544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407837-220B-9A8B-2511-0569E62E634E}"/>
              </a:ext>
            </a:extLst>
          </p:cNvPr>
          <p:cNvSpPr/>
          <p:nvPr/>
        </p:nvSpPr>
        <p:spPr>
          <a:xfrm>
            <a:off x="7453423" y="2445488"/>
            <a:ext cx="2626242" cy="152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or HTML Hosted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B845F-C342-A139-8899-08BDC64975F7}"/>
              </a:ext>
            </a:extLst>
          </p:cNvPr>
          <p:cNvSpPr/>
          <p:nvPr/>
        </p:nvSpPr>
        <p:spPr>
          <a:xfrm>
            <a:off x="1222744" y="2889248"/>
            <a:ext cx="6230680" cy="467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3100-54E9-E196-9C41-F68EC4526C92}"/>
              </a:ext>
            </a:extLst>
          </p:cNvPr>
          <p:cNvSpPr txBox="1"/>
          <p:nvPr/>
        </p:nvSpPr>
        <p:spPr>
          <a:xfrm>
            <a:off x="3349256" y="2073349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67FE7-8E3F-9499-7596-3CD74594FCAE}"/>
              </a:ext>
            </a:extLst>
          </p:cNvPr>
          <p:cNvSpPr/>
          <p:nvPr/>
        </p:nvSpPr>
        <p:spPr>
          <a:xfrm>
            <a:off x="262624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62D9-8551-98A0-7545-DB87A0B596D8}"/>
              </a:ext>
            </a:extLst>
          </p:cNvPr>
          <p:cNvSpPr/>
          <p:nvPr/>
        </p:nvSpPr>
        <p:spPr>
          <a:xfrm>
            <a:off x="381177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50449-67AB-B266-5AB2-ED63D85F0922}"/>
              </a:ext>
            </a:extLst>
          </p:cNvPr>
          <p:cNvSpPr/>
          <p:nvPr/>
        </p:nvSpPr>
        <p:spPr>
          <a:xfrm>
            <a:off x="4997302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5E6A-1468-9D49-DAF5-59F461B93B13}"/>
              </a:ext>
            </a:extLst>
          </p:cNvPr>
          <p:cNvSpPr/>
          <p:nvPr/>
        </p:nvSpPr>
        <p:spPr>
          <a:xfrm>
            <a:off x="6201440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AE4F-DE41-6B86-FF27-E0BEEA4680BE}"/>
              </a:ext>
            </a:extLst>
          </p:cNvPr>
          <p:cNvCxnSpPr>
            <a:cxnSpLocks/>
          </p:cNvCxnSpPr>
          <p:nvPr/>
        </p:nvCxnSpPr>
        <p:spPr>
          <a:xfrm>
            <a:off x="1222744" y="2658140"/>
            <a:ext cx="5967524" cy="0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E8E9-9178-A169-9D64-4CB1DE870CB5}"/>
              </a:ext>
            </a:extLst>
          </p:cNvPr>
          <p:cNvCxnSpPr>
            <a:cxnSpLocks/>
          </p:cNvCxnSpPr>
          <p:nvPr/>
        </p:nvCxnSpPr>
        <p:spPr>
          <a:xfrm flipH="1">
            <a:off x="1313120" y="3561907"/>
            <a:ext cx="5877148" cy="0"/>
          </a:xfrm>
          <a:prstGeom prst="straightConnector1">
            <a:avLst/>
          </a:prstGeom>
          <a:ln w="762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6D761-58D2-45C4-FD4F-1FDCDA2F0605}"/>
              </a:ext>
            </a:extLst>
          </p:cNvPr>
          <p:cNvSpPr txBox="1"/>
          <p:nvPr/>
        </p:nvSpPr>
        <p:spPr>
          <a:xfrm>
            <a:off x="340242" y="1020726"/>
            <a:ext cx="389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Middlewares will be executed in HTTP Pipeline while Request and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E962F-321B-2279-78DE-D92DC203D8EB}"/>
              </a:ext>
            </a:extLst>
          </p:cNvPr>
          <p:cNvSpPr/>
          <p:nvPr/>
        </p:nvSpPr>
        <p:spPr>
          <a:xfrm>
            <a:off x="1562986" y="2889248"/>
            <a:ext cx="914400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638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ABC1-04DE-DBBC-FF58-9DF78B633945}"/>
              </a:ext>
            </a:extLst>
          </p:cNvPr>
          <p:cNvSpPr txBox="1"/>
          <p:nvPr/>
        </p:nvSpPr>
        <p:spPr>
          <a:xfrm>
            <a:off x="0" y="212651"/>
            <a:ext cx="647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Express Router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60BDF-00AF-0DBD-E1DA-B883DDE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786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39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87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About.html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858FB5D0-B3DE-6E6B-53C4-500E9FF56C74}"/>
              </a:ext>
            </a:extLst>
          </p:cNvPr>
          <p:cNvSpPr/>
          <p:nvPr/>
        </p:nvSpPr>
        <p:spPr>
          <a:xfrm>
            <a:off x="9071344" y="2133968"/>
            <a:ext cx="2803451" cy="20520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9197-B3B7-78F5-7E27-78E6358D8E33}"/>
              </a:ext>
            </a:extLst>
          </p:cNvPr>
          <p:cNvSpPr txBox="1"/>
          <p:nvPr/>
        </p:nvSpPr>
        <p:spPr>
          <a:xfrm>
            <a:off x="9112102" y="277509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E035-F391-1351-CDFD-ED9069207F2A}"/>
              </a:ext>
            </a:extLst>
          </p:cNvPr>
          <p:cNvSpPr txBox="1"/>
          <p:nvPr/>
        </p:nvSpPr>
        <p:spPr>
          <a:xfrm>
            <a:off x="10196623" y="277650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81E9A-E2D6-F179-9BC0-7D278BBF3569}"/>
              </a:ext>
            </a:extLst>
          </p:cNvPr>
          <p:cNvSpPr txBox="1"/>
          <p:nvPr/>
        </p:nvSpPr>
        <p:spPr>
          <a:xfrm>
            <a:off x="9112102" y="3160010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D6D1-0756-ED17-A469-D6A6F0B939ED}"/>
              </a:ext>
            </a:extLst>
          </p:cNvPr>
          <p:cNvSpPr txBox="1"/>
          <p:nvPr/>
        </p:nvSpPr>
        <p:spPr>
          <a:xfrm>
            <a:off x="10196623" y="3178100"/>
            <a:ext cx="16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Manufacturers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6B1FB-C2A9-C68A-611B-C77D89005907}"/>
              </a:ext>
            </a:extLst>
          </p:cNvPr>
          <p:cNvSpPr txBox="1"/>
          <p:nvPr/>
        </p:nvSpPr>
        <p:spPr>
          <a:xfrm>
            <a:off x="9455888" y="366398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1EE08-8669-9534-C346-0816329D3B54}"/>
              </a:ext>
            </a:extLst>
          </p:cNvPr>
          <p:cNvSpPr txBox="1"/>
          <p:nvPr/>
        </p:nvSpPr>
        <p:spPr>
          <a:xfrm>
            <a:off x="10526232" y="357120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7DCC9-1669-AE83-A6A2-009117EEE85D}"/>
              </a:ext>
            </a:extLst>
          </p:cNvPr>
          <p:cNvSpPr txBox="1"/>
          <p:nvPr/>
        </p:nvSpPr>
        <p:spPr>
          <a:xfrm>
            <a:off x="9303488" y="1169581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E-Commerce Database with the various tables as per the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E1C01-9E24-6586-4E5B-3A18582F6330}"/>
              </a:ext>
            </a:extLst>
          </p:cNvPr>
          <p:cNvSpPr/>
          <p:nvPr/>
        </p:nvSpPr>
        <p:spPr>
          <a:xfrm>
            <a:off x="2424223" y="181421"/>
            <a:ext cx="6177516" cy="643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2B3D7-1ADC-8F83-093F-4000330BF859}"/>
              </a:ext>
            </a:extLst>
          </p:cNvPr>
          <p:cNvSpPr txBox="1"/>
          <p:nvPr/>
        </p:nvSpPr>
        <p:spPr>
          <a:xfrm>
            <a:off x="4774019" y="244549"/>
            <a:ext cx="36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 Application for E-Commerce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C80C-29AA-68B7-564C-984B02C60BA8}"/>
              </a:ext>
            </a:extLst>
          </p:cNvPr>
          <p:cNvSpPr/>
          <p:nvPr/>
        </p:nvSpPr>
        <p:spPr>
          <a:xfrm>
            <a:off x="6634716" y="914400"/>
            <a:ext cx="1750829" cy="532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57968-3F3B-E985-D4B3-45FE4BB9CF1B}"/>
              </a:ext>
            </a:extLst>
          </p:cNvPr>
          <p:cNvSpPr txBox="1"/>
          <p:nvPr/>
        </p:nvSpPr>
        <p:spPr>
          <a:xfrm>
            <a:off x="6709144" y="10313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97C149-5FB8-72F0-586F-4860F8782B4D}"/>
              </a:ext>
            </a:extLst>
          </p:cNvPr>
          <p:cNvSpPr/>
          <p:nvPr/>
        </p:nvSpPr>
        <p:spPr>
          <a:xfrm>
            <a:off x="6709144" y="1400690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ED40B5-4397-2B5A-C8B8-20E04145EA97}"/>
              </a:ext>
            </a:extLst>
          </p:cNvPr>
          <p:cNvSpPr/>
          <p:nvPr/>
        </p:nvSpPr>
        <p:spPr>
          <a:xfrm>
            <a:off x="6736611" y="2267543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885F88B-1A85-877E-B2FA-893CDC0B90C3}"/>
              </a:ext>
            </a:extLst>
          </p:cNvPr>
          <p:cNvSpPr/>
          <p:nvPr/>
        </p:nvSpPr>
        <p:spPr>
          <a:xfrm>
            <a:off x="6748130" y="3077341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DBDDB4-084C-6EB6-5B09-A423E613FCAE}"/>
              </a:ext>
            </a:extLst>
          </p:cNvPr>
          <p:cNvSpPr/>
          <p:nvPr/>
        </p:nvSpPr>
        <p:spPr>
          <a:xfrm>
            <a:off x="6683005" y="3887139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D32704-4F00-3BF7-C384-D16495D0DD5A}"/>
              </a:ext>
            </a:extLst>
          </p:cNvPr>
          <p:cNvSpPr/>
          <p:nvPr/>
        </p:nvSpPr>
        <p:spPr>
          <a:xfrm>
            <a:off x="6671486" y="4696937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2C5209-1C89-E282-0F4D-C4EBF7588140}"/>
              </a:ext>
            </a:extLst>
          </p:cNvPr>
          <p:cNvSpPr/>
          <p:nvPr/>
        </p:nvSpPr>
        <p:spPr>
          <a:xfrm>
            <a:off x="6671486" y="5480531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91191E-EC1D-C245-1990-DD87C0E5D139}"/>
              </a:ext>
            </a:extLst>
          </p:cNvPr>
          <p:cNvSpPr/>
          <p:nvPr/>
        </p:nvSpPr>
        <p:spPr>
          <a:xfrm>
            <a:off x="8325736" y="1457745"/>
            <a:ext cx="276003" cy="466439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2A0101-F96E-8352-C35E-480975BBC477}"/>
              </a:ext>
            </a:extLst>
          </p:cNvPr>
          <p:cNvCxnSpPr>
            <a:endCxn id="2" idx="2"/>
          </p:cNvCxnSpPr>
          <p:nvPr/>
        </p:nvCxnSpPr>
        <p:spPr>
          <a:xfrm rot="5400000" flipH="1" flipV="1">
            <a:off x="8531765" y="3229984"/>
            <a:ext cx="609552" cy="469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8C857F-2F71-F8D0-4829-B97B3D4A45D8}"/>
              </a:ext>
            </a:extLst>
          </p:cNvPr>
          <p:cNvSpPr/>
          <p:nvPr/>
        </p:nvSpPr>
        <p:spPr>
          <a:xfrm>
            <a:off x="3997842" y="677009"/>
            <a:ext cx="2286000" cy="635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EFDF7-33DF-6E76-1E4A-A36C60D9D4A2}"/>
              </a:ext>
            </a:extLst>
          </p:cNvPr>
          <p:cNvSpPr/>
          <p:nvPr/>
        </p:nvSpPr>
        <p:spPr>
          <a:xfrm>
            <a:off x="4187456" y="1457745"/>
            <a:ext cx="2190307" cy="44908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Logic aka Domain Logic</a:t>
            </a:r>
          </a:p>
          <a:p>
            <a:pPr algn="ctr"/>
            <a:r>
              <a:rPr lang="en-US" b="1" dirty="0"/>
              <a:t>Access to DAL</a:t>
            </a:r>
          </a:p>
          <a:p>
            <a:pPr algn="ctr"/>
            <a:r>
              <a:rPr lang="en-US" b="1" dirty="0"/>
              <a:t>Validate Data</a:t>
            </a:r>
          </a:p>
          <a:p>
            <a:pPr algn="ctr"/>
            <a:r>
              <a:rPr lang="en-US" b="1" dirty="0"/>
              <a:t>Implementing Rules for Product Management, Customer Management, Dispatch, etc.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02FA1ED-BB02-C39C-FDB1-0F90CD5D42EE}"/>
              </a:ext>
            </a:extLst>
          </p:cNvPr>
          <p:cNvCxnSpPr>
            <a:endCxn id="12" idx="1"/>
          </p:cNvCxnSpPr>
          <p:nvPr/>
        </p:nvCxnSpPr>
        <p:spPr>
          <a:xfrm flipV="1">
            <a:off x="6426052" y="3577856"/>
            <a:ext cx="208664" cy="861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ED035-41AC-A4CE-FD28-14D519202EBA}"/>
              </a:ext>
            </a:extLst>
          </p:cNvPr>
          <p:cNvSpPr/>
          <p:nvPr/>
        </p:nvSpPr>
        <p:spPr>
          <a:xfrm>
            <a:off x="2668772" y="2267543"/>
            <a:ext cx="1329070" cy="26765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APIs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1BF4B13-5FDA-45DD-D4DE-3BE9276AC909}"/>
              </a:ext>
            </a:extLst>
          </p:cNvPr>
          <p:cNvCxnSpPr>
            <a:stCxn id="26" idx="1"/>
            <a:endCxn id="30" idx="0"/>
          </p:cNvCxnSpPr>
          <p:nvPr/>
        </p:nvCxnSpPr>
        <p:spPr>
          <a:xfrm rot="10800000" flipV="1">
            <a:off x="3333308" y="994581"/>
            <a:ext cx="664535" cy="1272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88177408-6124-C282-CDFE-44A523D91F77}"/>
              </a:ext>
            </a:extLst>
          </p:cNvPr>
          <p:cNvSpPr/>
          <p:nvPr/>
        </p:nvSpPr>
        <p:spPr>
          <a:xfrm>
            <a:off x="202019" y="2775098"/>
            <a:ext cx="2466753" cy="3693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63F450-B183-0AE0-1C57-DEDFE937814C}"/>
              </a:ext>
            </a:extLst>
          </p:cNvPr>
          <p:cNvCxnSpPr>
            <a:endCxn id="27" idx="1"/>
          </p:cNvCxnSpPr>
          <p:nvPr/>
        </p:nvCxnSpPr>
        <p:spPr>
          <a:xfrm>
            <a:off x="3997842" y="3577856"/>
            <a:ext cx="189614" cy="1253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>
            <a:extLst>
              <a:ext uri="{FF2B5EF4-FFF2-40B4-BE49-F238E27FC236}">
                <a16:creationId xmlns:a16="http://schemas.microsoft.com/office/drawing/2014/main" id="{1F827E5C-483A-7061-7183-474152145560}"/>
              </a:ext>
            </a:extLst>
          </p:cNvPr>
          <p:cNvSpPr/>
          <p:nvPr/>
        </p:nvSpPr>
        <p:spPr>
          <a:xfrm>
            <a:off x="202019" y="3769562"/>
            <a:ext cx="2466753" cy="3693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D8DD7-FAC2-BFE3-ECBE-6803F28CFCF6}"/>
              </a:ext>
            </a:extLst>
          </p:cNvPr>
          <p:cNvSpPr txBox="1"/>
          <p:nvPr/>
        </p:nvSpPr>
        <p:spPr>
          <a:xfrm>
            <a:off x="9071344" y="4696937"/>
            <a:ext cx="270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Monolithic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846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06B5-4986-7E00-9438-973D8A67622C}"/>
              </a:ext>
            </a:extLst>
          </p:cNvPr>
          <p:cNvSpPr/>
          <p:nvPr/>
        </p:nvSpPr>
        <p:spPr>
          <a:xfrm>
            <a:off x="6096000" y="595423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 with App Deployed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939D0-607E-AD3C-D145-B8EDA26A7D0F}"/>
              </a:ext>
            </a:extLst>
          </p:cNvPr>
          <p:cNvSpPr/>
          <p:nvPr/>
        </p:nvSpPr>
        <p:spPr>
          <a:xfrm>
            <a:off x="6096000" y="2089297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2 with App Deployed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A9AA5-85EA-4FE9-D5F6-D4707F620D58}"/>
              </a:ext>
            </a:extLst>
          </p:cNvPr>
          <p:cNvSpPr/>
          <p:nvPr/>
        </p:nvSpPr>
        <p:spPr>
          <a:xfrm>
            <a:off x="6096000" y="3583171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3 with App Deployed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0BC92-7C4D-3F1E-C10A-C1A693F93019}"/>
              </a:ext>
            </a:extLst>
          </p:cNvPr>
          <p:cNvSpPr/>
          <p:nvPr/>
        </p:nvSpPr>
        <p:spPr>
          <a:xfrm>
            <a:off x="6110176" y="5351720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 with App Deployed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4B69C-7B35-5917-66AF-EEDEA3F94314}"/>
              </a:ext>
            </a:extLst>
          </p:cNvPr>
          <p:cNvSpPr/>
          <p:nvPr/>
        </p:nvSpPr>
        <p:spPr>
          <a:xfrm>
            <a:off x="7180521" y="4940593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3912D-DBA2-D570-F8E5-1029DEAA63D6}"/>
              </a:ext>
            </a:extLst>
          </p:cNvPr>
          <p:cNvSpPr/>
          <p:nvPr/>
        </p:nvSpPr>
        <p:spPr>
          <a:xfrm>
            <a:off x="7184062" y="5146158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BE849A0-7ACB-D4C4-E1D3-E7A1B2C7E1EE}"/>
              </a:ext>
            </a:extLst>
          </p:cNvPr>
          <p:cNvSpPr/>
          <p:nvPr/>
        </p:nvSpPr>
        <p:spPr>
          <a:xfrm>
            <a:off x="10377376" y="978195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C535E4E-177A-D403-A8DA-29E0E8529195}"/>
              </a:ext>
            </a:extLst>
          </p:cNvPr>
          <p:cNvSpPr/>
          <p:nvPr/>
        </p:nvSpPr>
        <p:spPr>
          <a:xfrm>
            <a:off x="10377376" y="2897372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9D866D9-6CA5-9529-8A34-0965E0ED4A3F}"/>
              </a:ext>
            </a:extLst>
          </p:cNvPr>
          <p:cNvSpPr/>
          <p:nvPr/>
        </p:nvSpPr>
        <p:spPr>
          <a:xfrm>
            <a:off x="10377376" y="4816549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9F3184-4D90-8431-7FD1-EFBB2A2FECE6}"/>
              </a:ext>
            </a:extLst>
          </p:cNvPr>
          <p:cNvSpPr/>
          <p:nvPr/>
        </p:nvSpPr>
        <p:spPr>
          <a:xfrm>
            <a:off x="8810846" y="473149"/>
            <a:ext cx="556438" cy="6140302"/>
          </a:xfrm>
          <a:prstGeom prst="righ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921C51-FD36-90B8-EBF8-F4146A1F24DC}"/>
              </a:ext>
            </a:extLst>
          </p:cNvPr>
          <p:cNvCxnSpPr>
            <a:endCxn id="8" idx="2"/>
          </p:cNvCxnSpPr>
          <p:nvPr/>
        </p:nvCxnSpPr>
        <p:spPr>
          <a:xfrm rot="5400000" flipH="1" flipV="1">
            <a:off x="8943311" y="2109235"/>
            <a:ext cx="1858039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C232D4-F20F-809F-ABDD-CD05453D48FB}"/>
              </a:ext>
            </a:extLst>
          </p:cNvPr>
          <p:cNvCxnSpPr>
            <a:endCxn id="9" idx="2"/>
          </p:cNvCxnSpPr>
          <p:nvPr/>
        </p:nvCxnSpPr>
        <p:spPr>
          <a:xfrm>
            <a:off x="9367284" y="3543300"/>
            <a:ext cx="1010092" cy="611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0ED1DDB-8BCF-2D68-5A79-E73FED6B5A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8882173" y="4028411"/>
            <a:ext cx="1980315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E7C069EE-A397-68CF-07AA-9034C36A9B96}"/>
              </a:ext>
            </a:extLst>
          </p:cNvPr>
          <p:cNvSpPr/>
          <p:nvPr/>
        </p:nvSpPr>
        <p:spPr>
          <a:xfrm rot="16200000">
            <a:off x="3712536" y="2301950"/>
            <a:ext cx="712382" cy="190322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65C52-3800-3D9D-5017-0933B119D623}"/>
              </a:ext>
            </a:extLst>
          </p:cNvPr>
          <p:cNvSpPr txBox="1"/>
          <p:nvPr/>
        </p:nvSpPr>
        <p:spPr>
          <a:xfrm>
            <a:off x="3330653" y="2927538"/>
            <a:ext cx="14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962447-1A70-DE06-79FC-7DA083C43793}"/>
              </a:ext>
            </a:extLst>
          </p:cNvPr>
          <p:cNvCxnSpPr>
            <a:endCxn id="18" idx="1"/>
          </p:cNvCxnSpPr>
          <p:nvPr/>
        </p:nvCxnSpPr>
        <p:spPr>
          <a:xfrm>
            <a:off x="1403498" y="2614281"/>
            <a:ext cx="1713616" cy="639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E54644E-B834-A700-500A-8C4074BC46E5}"/>
              </a:ext>
            </a:extLst>
          </p:cNvPr>
          <p:cNvCxnSpPr>
            <a:stCxn id="18" idx="3"/>
            <a:endCxn id="2" idx="1"/>
          </p:cNvCxnSpPr>
          <p:nvPr/>
        </p:nvCxnSpPr>
        <p:spPr>
          <a:xfrm flipV="1">
            <a:off x="5020341" y="1265275"/>
            <a:ext cx="1075659" cy="19882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7DE2DB6-E952-B885-6412-51F7504F4365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5020341" y="2759149"/>
            <a:ext cx="1075659" cy="494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3475EA5-2CB0-3D7F-40D3-FFC1A866154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020341" y="3253563"/>
            <a:ext cx="1075659" cy="9994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C17C6B0-209A-7FD8-F6EC-87CB6F1DC51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5020341" y="3253563"/>
            <a:ext cx="1089835" cy="27680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153D3-359A-270A-3A8C-FB4C6F7CC5CF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1403498" y="3253564"/>
            <a:ext cx="1713616" cy="60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133D2-B666-D6F6-21E7-E7E65A69853C}"/>
              </a:ext>
            </a:extLst>
          </p:cNvPr>
          <p:cNvSpPr txBox="1"/>
          <p:nvPr/>
        </p:nvSpPr>
        <p:spPr>
          <a:xfrm>
            <a:off x="297712" y="31897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Multi-Server Deployment of the Monolithic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42B0F-8255-7143-FDB7-11D5E4BE42B0}"/>
              </a:ext>
            </a:extLst>
          </p:cNvPr>
          <p:cNvSpPr txBox="1"/>
          <p:nvPr/>
        </p:nvSpPr>
        <p:spPr>
          <a:xfrm>
            <a:off x="425302" y="4922874"/>
            <a:ext cx="459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Cloud-Hosted Application</a:t>
            </a:r>
          </a:p>
          <a:p>
            <a:endParaRPr lang="en-US" dirty="0"/>
          </a:p>
          <a:p>
            <a:r>
              <a:rPr lang="en-US" dirty="0"/>
              <a:t>Needs Distributed Session Management as well as Security 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D3FE95F-83A0-B80F-9671-253F242D9456}"/>
              </a:ext>
            </a:extLst>
          </p:cNvPr>
          <p:cNvSpPr/>
          <p:nvPr/>
        </p:nvSpPr>
        <p:spPr>
          <a:xfrm>
            <a:off x="9572845" y="82978"/>
            <a:ext cx="1559443" cy="603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and Session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16905B1-DB7D-1722-1B5E-F31FC00B8B6C}"/>
              </a:ext>
            </a:extLst>
          </p:cNvPr>
          <p:cNvCxnSpPr>
            <a:endCxn id="35" idx="2"/>
          </p:cNvCxnSpPr>
          <p:nvPr/>
        </p:nvCxnSpPr>
        <p:spPr>
          <a:xfrm rot="5400000" flipH="1" flipV="1">
            <a:off x="7890854" y="1861309"/>
            <a:ext cx="3158421" cy="2055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8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B496CD-94DC-1F20-BC67-D7EE31142B37}"/>
              </a:ext>
            </a:extLst>
          </p:cNvPr>
          <p:cNvSpPr/>
          <p:nvPr/>
        </p:nvSpPr>
        <p:spPr>
          <a:xfrm>
            <a:off x="9877647" y="45720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Products</a:t>
            </a:r>
          </a:p>
          <a:p>
            <a:pPr algn="ctr"/>
            <a:r>
              <a:rPr lang="en-US" b="1" dirty="0"/>
              <a:t>SQL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068DB6-6076-3425-79E1-6060ED183152}"/>
              </a:ext>
            </a:extLst>
          </p:cNvPr>
          <p:cNvSpPr/>
          <p:nvPr/>
        </p:nvSpPr>
        <p:spPr>
          <a:xfrm>
            <a:off x="7421526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FE725-1E55-55A5-5540-C2B480A500D9}"/>
              </a:ext>
            </a:extLst>
          </p:cNvPr>
          <p:cNvSpPr/>
          <p:nvPr/>
        </p:nvSpPr>
        <p:spPr>
          <a:xfrm>
            <a:off x="4965405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72F93F-5A9A-78AF-5526-7DC458BA5A93}"/>
              </a:ext>
            </a:extLst>
          </p:cNvPr>
          <p:cNvSpPr/>
          <p:nvPr/>
        </p:nvSpPr>
        <p:spPr>
          <a:xfrm>
            <a:off x="2342707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 Core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14375F0-7882-B4E4-5235-2336C968E5DC}"/>
              </a:ext>
            </a:extLst>
          </p:cNvPr>
          <p:cNvSpPr/>
          <p:nvPr/>
        </p:nvSpPr>
        <p:spPr>
          <a:xfrm>
            <a:off x="4384158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45D77BC-C6F9-B5DB-FBF2-0D64C17766BB}"/>
              </a:ext>
            </a:extLst>
          </p:cNvPr>
          <p:cNvSpPr/>
          <p:nvPr/>
        </p:nvSpPr>
        <p:spPr>
          <a:xfrm>
            <a:off x="6935973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FC6C00B-8EA3-30D6-C456-F494B92BFE6B}"/>
              </a:ext>
            </a:extLst>
          </p:cNvPr>
          <p:cNvSpPr/>
          <p:nvPr/>
        </p:nvSpPr>
        <p:spPr>
          <a:xfrm>
            <a:off x="9370830" y="71238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8C8519BB-5FC1-3D14-6551-70E908F55924}"/>
              </a:ext>
            </a:extLst>
          </p:cNvPr>
          <p:cNvSpPr/>
          <p:nvPr/>
        </p:nvSpPr>
        <p:spPr>
          <a:xfrm>
            <a:off x="9877647" y="145666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Oracle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DFCDBE-9726-03AE-0724-22D4677FDEF8}"/>
              </a:ext>
            </a:extLst>
          </p:cNvPr>
          <p:cNvSpPr/>
          <p:nvPr/>
        </p:nvSpPr>
        <p:spPr>
          <a:xfrm>
            <a:off x="7421526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503332-4765-31A3-00B9-F94EBBBFD637}"/>
              </a:ext>
            </a:extLst>
          </p:cNvPr>
          <p:cNvSpPr/>
          <p:nvPr/>
        </p:nvSpPr>
        <p:spPr>
          <a:xfrm>
            <a:off x="4965405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FFDB66-4606-94F2-5D78-FA9A58D59896}"/>
              </a:ext>
            </a:extLst>
          </p:cNvPr>
          <p:cNvSpPr/>
          <p:nvPr/>
        </p:nvSpPr>
        <p:spPr>
          <a:xfrm>
            <a:off x="2342707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59D5FA6F-DAB3-580A-B631-6E3CDE19B5E2}"/>
              </a:ext>
            </a:extLst>
          </p:cNvPr>
          <p:cNvSpPr/>
          <p:nvPr/>
        </p:nvSpPr>
        <p:spPr>
          <a:xfrm>
            <a:off x="4384158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12DCE10B-C99A-D5C6-F95D-0E5C5DD48BC8}"/>
              </a:ext>
            </a:extLst>
          </p:cNvPr>
          <p:cNvSpPr/>
          <p:nvPr/>
        </p:nvSpPr>
        <p:spPr>
          <a:xfrm>
            <a:off x="6935973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399F658-204B-6393-D2A8-9CD25ABD8DB1}"/>
              </a:ext>
            </a:extLst>
          </p:cNvPr>
          <p:cNvSpPr/>
          <p:nvPr/>
        </p:nvSpPr>
        <p:spPr>
          <a:xfrm>
            <a:off x="9370830" y="171184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8478151-BF22-8A95-C067-5527E5672161}"/>
              </a:ext>
            </a:extLst>
          </p:cNvPr>
          <p:cNvSpPr/>
          <p:nvPr/>
        </p:nvSpPr>
        <p:spPr>
          <a:xfrm>
            <a:off x="9877647" y="2456119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MySQL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FBB246-C81F-8816-A7B8-7F8E488C1B32}"/>
              </a:ext>
            </a:extLst>
          </p:cNvPr>
          <p:cNvSpPr/>
          <p:nvPr/>
        </p:nvSpPr>
        <p:spPr>
          <a:xfrm>
            <a:off x="7421526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6C3AC9-0005-C63D-8E62-8A2A71C3AC46}"/>
              </a:ext>
            </a:extLst>
          </p:cNvPr>
          <p:cNvSpPr/>
          <p:nvPr/>
        </p:nvSpPr>
        <p:spPr>
          <a:xfrm>
            <a:off x="4965405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006520-4D3C-2DF3-7DF9-C1F2C91ECCD4}"/>
              </a:ext>
            </a:extLst>
          </p:cNvPr>
          <p:cNvSpPr/>
          <p:nvPr/>
        </p:nvSpPr>
        <p:spPr>
          <a:xfrm>
            <a:off x="2342707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 err="1"/>
              <a:t>Nest.js</a:t>
            </a:r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A9F0DD3B-B75B-EFC3-48A8-4C3DE3840B27}"/>
              </a:ext>
            </a:extLst>
          </p:cNvPr>
          <p:cNvSpPr/>
          <p:nvPr/>
        </p:nvSpPr>
        <p:spPr>
          <a:xfrm>
            <a:off x="4384158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8EC4300-6815-836A-112F-F8DE84A4D834}"/>
              </a:ext>
            </a:extLst>
          </p:cNvPr>
          <p:cNvSpPr/>
          <p:nvPr/>
        </p:nvSpPr>
        <p:spPr>
          <a:xfrm>
            <a:off x="6935973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8AD600F5-423D-9F02-20B9-FE68B7F17DBC}"/>
              </a:ext>
            </a:extLst>
          </p:cNvPr>
          <p:cNvSpPr/>
          <p:nvPr/>
        </p:nvSpPr>
        <p:spPr>
          <a:xfrm>
            <a:off x="9370830" y="2711300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D879CC9-D395-671B-CABE-0607CBB4F122}"/>
              </a:ext>
            </a:extLst>
          </p:cNvPr>
          <p:cNvSpPr/>
          <p:nvPr/>
        </p:nvSpPr>
        <p:spPr>
          <a:xfrm>
            <a:off x="9877647" y="356544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Manufacturers</a:t>
            </a:r>
          </a:p>
          <a:p>
            <a:pPr algn="ctr"/>
            <a:r>
              <a:rPr lang="en-US" b="1" dirty="0"/>
              <a:t>PostgreSQL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A3A8CE-AA0E-5606-CDAD-79065C5F033D}"/>
              </a:ext>
            </a:extLst>
          </p:cNvPr>
          <p:cNvSpPr/>
          <p:nvPr/>
        </p:nvSpPr>
        <p:spPr>
          <a:xfrm>
            <a:off x="7421526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5CB75E9-5C3C-BE0C-7F71-CA7E954F31AC}"/>
              </a:ext>
            </a:extLst>
          </p:cNvPr>
          <p:cNvSpPr/>
          <p:nvPr/>
        </p:nvSpPr>
        <p:spPr>
          <a:xfrm>
            <a:off x="4965405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400ECC-4F47-BA08-EAFC-903C72F8A2EB}"/>
              </a:ext>
            </a:extLst>
          </p:cNvPr>
          <p:cNvSpPr/>
          <p:nvPr/>
        </p:nvSpPr>
        <p:spPr>
          <a:xfrm>
            <a:off x="2342707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3DF2A018-E523-4E79-BE3C-47778BB3C9A1}"/>
              </a:ext>
            </a:extLst>
          </p:cNvPr>
          <p:cNvSpPr/>
          <p:nvPr/>
        </p:nvSpPr>
        <p:spPr>
          <a:xfrm>
            <a:off x="4384158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EC8123E-C60D-754C-3A64-081AEDBFA4B0}"/>
              </a:ext>
            </a:extLst>
          </p:cNvPr>
          <p:cNvSpPr/>
          <p:nvPr/>
        </p:nvSpPr>
        <p:spPr>
          <a:xfrm>
            <a:off x="6935973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BDA0F039-0DAA-F8B4-0464-B550504D762A}"/>
              </a:ext>
            </a:extLst>
          </p:cNvPr>
          <p:cNvSpPr/>
          <p:nvPr/>
        </p:nvSpPr>
        <p:spPr>
          <a:xfrm>
            <a:off x="9370830" y="382062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BEAC0AA-A83F-7535-E051-55B9E3D234E2}"/>
              </a:ext>
            </a:extLst>
          </p:cNvPr>
          <p:cNvSpPr/>
          <p:nvPr/>
        </p:nvSpPr>
        <p:spPr>
          <a:xfrm>
            <a:off x="9877647" y="455781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  <a:p>
            <a:pPr algn="ctr"/>
            <a:r>
              <a:rPr lang="en-US" b="1" dirty="0"/>
              <a:t>MongoDB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ACE3CD-8268-6AB4-A58B-BBE33992A380}"/>
              </a:ext>
            </a:extLst>
          </p:cNvPr>
          <p:cNvSpPr/>
          <p:nvPr/>
        </p:nvSpPr>
        <p:spPr>
          <a:xfrm>
            <a:off x="7421526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1006F7-37D4-60F5-A37E-B06EE0A3BACF}"/>
              </a:ext>
            </a:extLst>
          </p:cNvPr>
          <p:cNvSpPr/>
          <p:nvPr/>
        </p:nvSpPr>
        <p:spPr>
          <a:xfrm>
            <a:off x="4965405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CEC5C4-DE40-6DFF-F307-82B3DCB5ADC1}"/>
              </a:ext>
            </a:extLst>
          </p:cNvPr>
          <p:cNvSpPr/>
          <p:nvPr/>
        </p:nvSpPr>
        <p:spPr>
          <a:xfrm>
            <a:off x="2342707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Express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5D5B30B0-44E8-46AB-4EF2-3C8BE6C8BA95}"/>
              </a:ext>
            </a:extLst>
          </p:cNvPr>
          <p:cNvSpPr/>
          <p:nvPr/>
        </p:nvSpPr>
        <p:spPr>
          <a:xfrm>
            <a:off x="4384158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2970E41F-1A1E-B3A1-AF9E-40E0F5748A8E}"/>
              </a:ext>
            </a:extLst>
          </p:cNvPr>
          <p:cNvSpPr/>
          <p:nvPr/>
        </p:nvSpPr>
        <p:spPr>
          <a:xfrm>
            <a:off x="6935973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CB739DDD-1531-8B2F-7455-456407284D25}"/>
              </a:ext>
            </a:extLst>
          </p:cNvPr>
          <p:cNvSpPr/>
          <p:nvPr/>
        </p:nvSpPr>
        <p:spPr>
          <a:xfrm>
            <a:off x="9370830" y="481299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1496E099-D59D-D6B0-80BC-FE750A4C3428}"/>
              </a:ext>
            </a:extLst>
          </p:cNvPr>
          <p:cNvSpPr/>
          <p:nvPr/>
        </p:nvSpPr>
        <p:spPr>
          <a:xfrm>
            <a:off x="9877647" y="555727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MariaDB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29916D-D323-D7E8-E8AB-2DC260B9AE3C}"/>
              </a:ext>
            </a:extLst>
          </p:cNvPr>
          <p:cNvSpPr/>
          <p:nvPr/>
        </p:nvSpPr>
        <p:spPr>
          <a:xfrm>
            <a:off x="7421526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34D26BE-7155-DE05-42AE-E40D39C387F1}"/>
              </a:ext>
            </a:extLst>
          </p:cNvPr>
          <p:cNvSpPr/>
          <p:nvPr/>
        </p:nvSpPr>
        <p:spPr>
          <a:xfrm>
            <a:off x="4965405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FC7E4B-5991-71B0-0DEF-81D4D0468E2F}"/>
              </a:ext>
            </a:extLst>
          </p:cNvPr>
          <p:cNvSpPr/>
          <p:nvPr/>
        </p:nvSpPr>
        <p:spPr>
          <a:xfrm>
            <a:off x="2342707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BD343A6C-7B12-EAEC-3B86-8FD3DFE3485B}"/>
              </a:ext>
            </a:extLst>
          </p:cNvPr>
          <p:cNvSpPr/>
          <p:nvPr/>
        </p:nvSpPr>
        <p:spPr>
          <a:xfrm>
            <a:off x="4384158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F985CBF4-AC3F-3E18-2D7C-9D2B2341F1CB}"/>
              </a:ext>
            </a:extLst>
          </p:cNvPr>
          <p:cNvSpPr/>
          <p:nvPr/>
        </p:nvSpPr>
        <p:spPr>
          <a:xfrm>
            <a:off x="6935973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BD740F1B-C4EA-F3F7-9B24-6C72B2B956B8}"/>
              </a:ext>
            </a:extLst>
          </p:cNvPr>
          <p:cNvSpPr/>
          <p:nvPr/>
        </p:nvSpPr>
        <p:spPr>
          <a:xfrm>
            <a:off x="9370830" y="581245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26E087-61F0-0783-E1AC-114EAC450C0F}"/>
              </a:ext>
            </a:extLst>
          </p:cNvPr>
          <p:cNvSpPr txBox="1"/>
          <p:nvPr/>
        </p:nvSpPr>
        <p:spPr>
          <a:xfrm>
            <a:off x="148856" y="202019"/>
            <a:ext cx="16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Separate Each Workflow as independent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9783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4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3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A431A7F3-B106-D07F-D5A6-5670D4786F88}"/>
              </a:ext>
            </a:extLst>
          </p:cNvPr>
          <p:cNvSpPr/>
          <p:nvPr/>
        </p:nvSpPr>
        <p:spPr>
          <a:xfrm>
            <a:off x="6173971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E491F4EB-EBC3-1D31-7C59-2429DBF5AAD4}"/>
              </a:ext>
            </a:extLst>
          </p:cNvPr>
          <p:cNvSpPr/>
          <p:nvPr/>
        </p:nvSpPr>
        <p:spPr>
          <a:xfrm>
            <a:off x="9579934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C09A8634-D256-6F05-CC6F-57FC068E142B}"/>
              </a:ext>
            </a:extLst>
          </p:cNvPr>
          <p:cNvSpPr/>
          <p:nvPr/>
        </p:nvSpPr>
        <p:spPr>
          <a:xfrm>
            <a:off x="5959549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EA00C63C-51C7-30B4-05EC-755CF7F3B351}"/>
              </a:ext>
            </a:extLst>
          </p:cNvPr>
          <p:cNvSpPr/>
          <p:nvPr/>
        </p:nvSpPr>
        <p:spPr>
          <a:xfrm>
            <a:off x="9365512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BF62-D502-C771-E400-778D9983599D}"/>
              </a:ext>
            </a:extLst>
          </p:cNvPr>
          <p:cNvSpPr txBox="1"/>
          <p:nvPr/>
        </p:nvSpPr>
        <p:spPr>
          <a:xfrm>
            <a:off x="95693" y="1371600"/>
            <a:ext cx="4518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 MUST be configured with H/W</a:t>
            </a:r>
          </a:p>
          <a:p>
            <a:pPr marL="342900" indent="-342900">
              <a:buAutoNum type="arabicPeriod"/>
            </a:pPr>
            <a:r>
              <a:rPr lang="en-US" dirty="0"/>
              <a:t>It Must have</a:t>
            </a:r>
          </a:p>
          <a:p>
            <a:pPr marL="800100" lvl="1" indent="-342900">
              <a:buAutoNum type="arabicPeriod"/>
            </a:pPr>
            <a:r>
              <a:rPr lang="en-US" dirty="0"/>
              <a:t>OS</a:t>
            </a:r>
          </a:p>
          <a:p>
            <a:pPr marL="800100" lvl="1" indent="-342900">
              <a:buAutoNum type="arabicPeriod"/>
            </a:pPr>
            <a:r>
              <a:rPr lang="en-US" dirty="0"/>
              <a:t>Application Runtime</a:t>
            </a:r>
          </a:p>
          <a:p>
            <a:pPr marL="800100" lvl="1" indent="-342900">
              <a:buAutoNum type="arabicPeriod"/>
            </a:pPr>
            <a:r>
              <a:rPr lang="en-US" dirty="0"/>
              <a:t>Actual Application</a:t>
            </a:r>
          </a:p>
          <a:p>
            <a:pPr marL="800100" lvl="1" indent="-342900">
              <a:buAutoNum type="arabicPeriod"/>
            </a:pPr>
            <a:r>
              <a:rPr lang="en-US" dirty="0"/>
              <a:t>Security Patches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FD845-F8BE-70C7-6A7D-55AF424FBD2D}"/>
              </a:ext>
            </a:extLst>
          </p:cNvPr>
          <p:cNvSpPr txBox="1"/>
          <p:nvPr/>
        </p:nvSpPr>
        <p:spPr>
          <a:xfrm>
            <a:off x="5582093" y="1520456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D6C2-0387-BD65-BD13-F1A74FD32FBB}"/>
              </a:ext>
            </a:extLst>
          </p:cNvPr>
          <p:cNvSpPr txBox="1"/>
          <p:nvPr/>
        </p:nvSpPr>
        <p:spPr>
          <a:xfrm>
            <a:off x="5662723" y="4501357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3F114-CB8A-00B5-914E-62BF8C81FE35}"/>
              </a:ext>
            </a:extLst>
          </p:cNvPr>
          <p:cNvSpPr txBox="1"/>
          <p:nvPr/>
        </p:nvSpPr>
        <p:spPr>
          <a:xfrm>
            <a:off x="8890590" y="1566771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6AF86-0804-422C-B898-542C685FF653}"/>
              </a:ext>
            </a:extLst>
          </p:cNvPr>
          <p:cNvSpPr txBox="1"/>
          <p:nvPr/>
        </p:nvSpPr>
        <p:spPr>
          <a:xfrm>
            <a:off x="8818819" y="4633285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1389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 With VM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092A-3AE1-A2BE-5AA1-8C75AE1E525B}"/>
              </a:ext>
            </a:extLst>
          </p:cNvPr>
          <p:cNvSpPr/>
          <p:nvPr/>
        </p:nvSpPr>
        <p:spPr>
          <a:xfrm>
            <a:off x="5582093" y="155235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14192-0EDC-6E21-95CA-36638414D8BB}"/>
              </a:ext>
            </a:extLst>
          </p:cNvPr>
          <p:cNvSpPr/>
          <p:nvPr/>
        </p:nvSpPr>
        <p:spPr>
          <a:xfrm>
            <a:off x="5582093" y="240052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A20B-87F0-8CB5-6E25-989CF0F46130}"/>
              </a:ext>
            </a:extLst>
          </p:cNvPr>
          <p:cNvSpPr/>
          <p:nvPr/>
        </p:nvSpPr>
        <p:spPr>
          <a:xfrm>
            <a:off x="9004005" y="158065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DD0011-7EF8-37AE-9B6B-5DF974B0E4C0}"/>
              </a:ext>
            </a:extLst>
          </p:cNvPr>
          <p:cNvSpPr/>
          <p:nvPr/>
        </p:nvSpPr>
        <p:spPr>
          <a:xfrm>
            <a:off x="9004005" y="242882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87DB1-770C-A7C6-5EFB-4B4E50769182}"/>
              </a:ext>
            </a:extLst>
          </p:cNvPr>
          <p:cNvSpPr/>
          <p:nvPr/>
        </p:nvSpPr>
        <p:spPr>
          <a:xfrm>
            <a:off x="8962361" y="481450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66FA2-B7AA-BB29-DAB7-CD5A8921F1F5}"/>
              </a:ext>
            </a:extLst>
          </p:cNvPr>
          <p:cNvSpPr/>
          <p:nvPr/>
        </p:nvSpPr>
        <p:spPr>
          <a:xfrm>
            <a:off x="8962361" y="566267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1EDDA-176E-8D8F-B078-7F73F19F4CEA}"/>
              </a:ext>
            </a:extLst>
          </p:cNvPr>
          <p:cNvSpPr/>
          <p:nvPr/>
        </p:nvSpPr>
        <p:spPr>
          <a:xfrm>
            <a:off x="5588738" y="488322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F8E0A-6B16-2028-35C6-22F98D2D5F69}"/>
              </a:ext>
            </a:extLst>
          </p:cNvPr>
          <p:cNvSpPr/>
          <p:nvPr/>
        </p:nvSpPr>
        <p:spPr>
          <a:xfrm>
            <a:off x="5588738" y="573139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46F5F-476F-C87F-B8F7-497F5360E537}"/>
              </a:ext>
            </a:extLst>
          </p:cNvPr>
          <p:cNvSpPr txBox="1"/>
          <p:nvPr/>
        </p:nvSpPr>
        <p:spPr>
          <a:xfrm>
            <a:off x="372140" y="584791"/>
            <a:ext cx="38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Generally, this is used by Cloud Enables Applications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D0B68-2AB2-4DAD-6F2D-860608D3E4FC}"/>
              </a:ext>
            </a:extLst>
          </p:cNvPr>
          <p:cNvSpPr txBox="1"/>
          <p:nvPr/>
        </p:nvSpPr>
        <p:spPr>
          <a:xfrm>
            <a:off x="116958" y="1669312"/>
            <a:ext cx="4146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Server MUST have Host OS and It MUST have Virtualization Software to run VM</a:t>
            </a:r>
          </a:p>
          <a:p>
            <a:endParaRPr lang="en-US" dirty="0"/>
          </a:p>
          <a:p>
            <a:r>
              <a:rPr lang="en-US" dirty="0"/>
              <a:t>VM MUST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Runtime (If VM for 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(if VM for DB)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E5089-62A1-015E-200A-62B7DBB6E84E}"/>
              </a:ext>
            </a:extLst>
          </p:cNvPr>
          <p:cNvSpPr txBox="1"/>
          <p:nvPr/>
        </p:nvSpPr>
        <p:spPr>
          <a:xfrm>
            <a:off x="5486400" y="3040912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15BFE-2312-452F-5F5F-2D57C7CAA552}"/>
              </a:ext>
            </a:extLst>
          </p:cNvPr>
          <p:cNvSpPr txBox="1"/>
          <p:nvPr/>
        </p:nvSpPr>
        <p:spPr>
          <a:xfrm>
            <a:off x="8764772" y="3030937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D4273-FC24-C1C8-ABA4-D7EB3690E715}"/>
              </a:ext>
            </a:extLst>
          </p:cNvPr>
          <p:cNvSpPr txBox="1"/>
          <p:nvPr/>
        </p:nvSpPr>
        <p:spPr>
          <a:xfrm>
            <a:off x="5582093" y="6194359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7A1EB0-0BF4-BC30-8719-4AF6ECD0A2BC}"/>
              </a:ext>
            </a:extLst>
          </p:cNvPr>
          <p:cNvSpPr txBox="1"/>
          <p:nvPr/>
        </p:nvSpPr>
        <p:spPr>
          <a:xfrm>
            <a:off x="8860465" y="6184384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</p:spTree>
    <p:extLst>
      <p:ext uri="{BB962C8B-B14F-4D97-AF65-F5344CB8AC3E}">
        <p14:creationId xmlns:p14="http://schemas.microsoft.com/office/powerpoint/2010/main" val="234537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9315A-6A16-4845-CBB4-A732C59A9911}"/>
              </a:ext>
            </a:extLst>
          </p:cNvPr>
          <p:cNvSpPr/>
          <p:nvPr/>
        </p:nvSpPr>
        <p:spPr>
          <a:xfrm>
            <a:off x="209107" y="712381"/>
            <a:ext cx="11727712" cy="6039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FEC-83F0-25EC-0120-25EE64381862}"/>
              </a:ext>
            </a:extLst>
          </p:cNvPr>
          <p:cNvSpPr txBox="1"/>
          <p:nvPr/>
        </p:nvSpPr>
        <p:spPr>
          <a:xfrm>
            <a:off x="340242" y="8187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BCF3E-4A3C-5528-D361-6606153CDE22}"/>
              </a:ext>
            </a:extLst>
          </p:cNvPr>
          <p:cNvSpPr/>
          <p:nvPr/>
        </p:nvSpPr>
        <p:spPr>
          <a:xfrm>
            <a:off x="255181" y="5890437"/>
            <a:ext cx="1172771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F635E-20AC-E2B8-BB17-3056BA416F46}"/>
              </a:ext>
            </a:extLst>
          </p:cNvPr>
          <p:cNvSpPr/>
          <p:nvPr/>
        </p:nvSpPr>
        <p:spPr>
          <a:xfrm>
            <a:off x="255181" y="4905154"/>
            <a:ext cx="11727712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DAC3-476D-07A8-242D-B418672AD6DC}"/>
              </a:ext>
            </a:extLst>
          </p:cNvPr>
          <p:cNvSpPr/>
          <p:nvPr/>
        </p:nvSpPr>
        <p:spPr>
          <a:xfrm>
            <a:off x="255181" y="3919871"/>
            <a:ext cx="11727712" cy="861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Virtualization Software e.g.</a:t>
            </a:r>
          </a:p>
          <a:p>
            <a:pPr algn="ctr"/>
            <a:r>
              <a:rPr lang="en-US" b="1" dirty="0"/>
              <a:t>Hyper-V, VMWare, Virtual Box, etc.</a:t>
            </a:r>
          </a:p>
          <a:p>
            <a:pPr algn="ctr"/>
            <a:r>
              <a:rPr lang="en-US" b="1" dirty="0"/>
              <a:t>This will manage Processor, Storage, and Network Sharing across VMs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695E8-608F-91A1-51A0-DFBA76E873B2}"/>
              </a:ext>
            </a:extLst>
          </p:cNvPr>
          <p:cNvSpPr/>
          <p:nvPr/>
        </p:nvSpPr>
        <p:spPr>
          <a:xfrm>
            <a:off x="255181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C06E7-9470-FDEB-0DEE-54A9DA4613AA}"/>
              </a:ext>
            </a:extLst>
          </p:cNvPr>
          <p:cNvSpPr txBox="1"/>
          <p:nvPr/>
        </p:nvSpPr>
        <p:spPr>
          <a:xfrm>
            <a:off x="340242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C86B-545A-6F2C-33FA-7A5287915E45}"/>
              </a:ext>
            </a:extLst>
          </p:cNvPr>
          <p:cNvSpPr/>
          <p:nvPr/>
        </p:nvSpPr>
        <p:spPr>
          <a:xfrm>
            <a:off x="255181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FD1F3-0139-B36A-59DF-D28172924A84}"/>
              </a:ext>
            </a:extLst>
          </p:cNvPr>
          <p:cNvSpPr/>
          <p:nvPr/>
        </p:nvSpPr>
        <p:spPr>
          <a:xfrm>
            <a:off x="255181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005C3-D9FF-B779-EF24-C95BA867CD5C}"/>
              </a:ext>
            </a:extLst>
          </p:cNvPr>
          <p:cNvSpPr/>
          <p:nvPr/>
        </p:nvSpPr>
        <p:spPr>
          <a:xfrm>
            <a:off x="255181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3960F-CB80-CDC2-0B37-49F0D4E443CA}"/>
              </a:ext>
            </a:extLst>
          </p:cNvPr>
          <p:cNvSpPr/>
          <p:nvPr/>
        </p:nvSpPr>
        <p:spPr>
          <a:xfrm>
            <a:off x="255181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2E221-A5D3-1B30-65CF-9CA94E855A1B}"/>
              </a:ext>
            </a:extLst>
          </p:cNvPr>
          <p:cNvSpPr/>
          <p:nvPr/>
        </p:nvSpPr>
        <p:spPr>
          <a:xfrm>
            <a:off x="351228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6673F-90CA-5074-513F-32ACE63CCDAA}"/>
              </a:ext>
            </a:extLst>
          </p:cNvPr>
          <p:cNvSpPr txBox="1"/>
          <p:nvPr/>
        </p:nvSpPr>
        <p:spPr>
          <a:xfrm>
            <a:off x="359734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4652F-E3FD-0590-11F3-0DEB41F1284B}"/>
              </a:ext>
            </a:extLst>
          </p:cNvPr>
          <p:cNvSpPr/>
          <p:nvPr/>
        </p:nvSpPr>
        <p:spPr>
          <a:xfrm>
            <a:off x="351228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16B7F-817C-80C8-A450-CB56435EA322}"/>
              </a:ext>
            </a:extLst>
          </p:cNvPr>
          <p:cNvSpPr/>
          <p:nvPr/>
        </p:nvSpPr>
        <p:spPr>
          <a:xfrm>
            <a:off x="351228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76F1-337B-E776-EBAC-FA3CDD43AA86}"/>
              </a:ext>
            </a:extLst>
          </p:cNvPr>
          <p:cNvSpPr/>
          <p:nvPr/>
        </p:nvSpPr>
        <p:spPr>
          <a:xfrm>
            <a:off x="351228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32ABA-8275-8D3F-AECA-0AF0F6B214C5}"/>
              </a:ext>
            </a:extLst>
          </p:cNvPr>
          <p:cNvSpPr/>
          <p:nvPr/>
        </p:nvSpPr>
        <p:spPr>
          <a:xfrm>
            <a:off x="351228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A864A-F9D3-A96B-197C-ECE47BCCB30A}"/>
              </a:ext>
            </a:extLst>
          </p:cNvPr>
          <p:cNvSpPr/>
          <p:nvPr/>
        </p:nvSpPr>
        <p:spPr>
          <a:xfrm>
            <a:off x="740734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1DC8B-63D0-86B1-9F18-0833436F28D6}"/>
              </a:ext>
            </a:extLst>
          </p:cNvPr>
          <p:cNvSpPr txBox="1"/>
          <p:nvPr/>
        </p:nvSpPr>
        <p:spPr>
          <a:xfrm>
            <a:off x="749240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03F31-EBD0-9DC8-AF1F-EB6B6B2BD8CF}"/>
              </a:ext>
            </a:extLst>
          </p:cNvPr>
          <p:cNvSpPr/>
          <p:nvPr/>
        </p:nvSpPr>
        <p:spPr>
          <a:xfrm>
            <a:off x="740734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A52A-A57F-B8A0-CE6E-EC14C9DD8CF9}"/>
              </a:ext>
            </a:extLst>
          </p:cNvPr>
          <p:cNvSpPr/>
          <p:nvPr/>
        </p:nvSpPr>
        <p:spPr>
          <a:xfrm>
            <a:off x="740734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5364E-9E41-C26E-8574-B2D0EC518E25}"/>
              </a:ext>
            </a:extLst>
          </p:cNvPr>
          <p:cNvSpPr/>
          <p:nvPr/>
        </p:nvSpPr>
        <p:spPr>
          <a:xfrm>
            <a:off x="740734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EFE38-77E7-71F4-EB17-706FD087E407}"/>
              </a:ext>
            </a:extLst>
          </p:cNvPr>
          <p:cNvSpPr/>
          <p:nvPr/>
        </p:nvSpPr>
        <p:spPr>
          <a:xfrm>
            <a:off x="740734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E66F664A-601A-0FB4-9509-2F9FE7E37583}"/>
              </a:ext>
            </a:extLst>
          </p:cNvPr>
          <p:cNvSpPr/>
          <p:nvPr/>
        </p:nvSpPr>
        <p:spPr>
          <a:xfrm>
            <a:off x="347331" y="3786964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5704D749-3144-3530-C4B8-7991CF720C6A}"/>
              </a:ext>
            </a:extLst>
          </p:cNvPr>
          <p:cNvSpPr/>
          <p:nvPr/>
        </p:nvSpPr>
        <p:spPr>
          <a:xfrm>
            <a:off x="1321981" y="4652636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DC53D51A-2B20-7C4C-697C-23AF8FD83C36}"/>
              </a:ext>
            </a:extLst>
          </p:cNvPr>
          <p:cNvSpPr/>
          <p:nvPr/>
        </p:nvSpPr>
        <p:spPr>
          <a:xfrm>
            <a:off x="2091070" y="555477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9D27C53D-5866-02F3-D255-679C26121640}"/>
              </a:ext>
            </a:extLst>
          </p:cNvPr>
          <p:cNvSpPr/>
          <p:nvPr/>
        </p:nvSpPr>
        <p:spPr>
          <a:xfrm>
            <a:off x="9859926" y="3793018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FC4D2090-395B-B69F-0027-14D49431F4FE}"/>
              </a:ext>
            </a:extLst>
          </p:cNvPr>
          <p:cNvSpPr/>
          <p:nvPr/>
        </p:nvSpPr>
        <p:spPr>
          <a:xfrm>
            <a:off x="9501964" y="468689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817A8D0B-700C-36BE-3D22-C76B3834827B}"/>
              </a:ext>
            </a:extLst>
          </p:cNvPr>
          <p:cNvSpPr/>
          <p:nvPr/>
        </p:nvSpPr>
        <p:spPr>
          <a:xfrm>
            <a:off x="9034130" y="5546652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F97705-D737-26DA-7E51-76301DF0E4C6}"/>
              </a:ext>
            </a:extLst>
          </p:cNvPr>
          <p:cNvSpPr/>
          <p:nvPr/>
        </p:nvSpPr>
        <p:spPr>
          <a:xfrm>
            <a:off x="138223" y="478465"/>
            <a:ext cx="11961628" cy="6283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FABF2-B3B8-FB71-A783-4EC23B1217A6}"/>
              </a:ext>
            </a:extLst>
          </p:cNvPr>
          <p:cNvSpPr txBox="1"/>
          <p:nvPr/>
        </p:nvSpPr>
        <p:spPr>
          <a:xfrm>
            <a:off x="138223" y="478465"/>
            <a:ext cx="112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Containerization on the Physical machine (Windows, Linux, macOS)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1F930-7386-E05F-5A90-12488BDB8EC1}"/>
              </a:ext>
            </a:extLst>
          </p:cNvPr>
          <p:cNvSpPr/>
          <p:nvPr/>
        </p:nvSpPr>
        <p:spPr>
          <a:xfrm>
            <a:off x="138223" y="5890437"/>
            <a:ext cx="11961628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0DAB-A13B-1233-47C9-565FE55CB2CE}"/>
              </a:ext>
            </a:extLst>
          </p:cNvPr>
          <p:cNvSpPr/>
          <p:nvPr/>
        </p:nvSpPr>
        <p:spPr>
          <a:xfrm>
            <a:off x="138223" y="4905154"/>
            <a:ext cx="11961628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23838-CFBB-AA54-4F79-7C802FAA7D7A}"/>
              </a:ext>
            </a:extLst>
          </p:cNvPr>
          <p:cNvSpPr/>
          <p:nvPr/>
        </p:nvSpPr>
        <p:spPr>
          <a:xfrm>
            <a:off x="138223" y="3620386"/>
            <a:ext cx="11961628" cy="1079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Container Hosting Service Service named as DOCKER</a:t>
            </a:r>
          </a:p>
          <a:p>
            <a:pPr algn="ctr"/>
            <a:r>
              <a:rPr lang="en-US" b="1" dirty="0"/>
              <a:t>For Windows we need of Hyper-V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4098-267C-5992-41A4-62E92E3D8E7A}"/>
              </a:ext>
            </a:extLst>
          </p:cNvPr>
          <p:cNvSpPr/>
          <p:nvPr/>
        </p:nvSpPr>
        <p:spPr>
          <a:xfrm>
            <a:off x="138223" y="3083442"/>
            <a:ext cx="11961628" cy="536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Shared Resources e.g. CPU, Memory, Storage, and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F3062-E4E9-5859-C45B-F23495B1A239}"/>
              </a:ext>
            </a:extLst>
          </p:cNvPr>
          <p:cNvSpPr/>
          <p:nvPr/>
        </p:nvSpPr>
        <p:spPr>
          <a:xfrm>
            <a:off x="138223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00DC-66A8-25AF-85A4-67D2DB5D4D99}"/>
              </a:ext>
            </a:extLst>
          </p:cNvPr>
          <p:cNvSpPr txBox="1"/>
          <p:nvPr/>
        </p:nvSpPr>
        <p:spPr>
          <a:xfrm>
            <a:off x="212651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D3C12-220B-F609-7F83-EA9A7903EB48}"/>
              </a:ext>
            </a:extLst>
          </p:cNvPr>
          <p:cNvSpPr/>
          <p:nvPr/>
        </p:nvSpPr>
        <p:spPr>
          <a:xfrm>
            <a:off x="138223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6679-CD33-BDB5-D001-7F1B123B7DC8}"/>
              </a:ext>
            </a:extLst>
          </p:cNvPr>
          <p:cNvSpPr/>
          <p:nvPr/>
        </p:nvSpPr>
        <p:spPr>
          <a:xfrm>
            <a:off x="138223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C47D2-9761-9EEB-3669-CE9CEC39A979}"/>
              </a:ext>
            </a:extLst>
          </p:cNvPr>
          <p:cNvSpPr/>
          <p:nvPr/>
        </p:nvSpPr>
        <p:spPr>
          <a:xfrm>
            <a:off x="3806456" y="111006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B7672-5DC1-25D6-6E95-835369B97EEF}"/>
              </a:ext>
            </a:extLst>
          </p:cNvPr>
          <p:cNvSpPr txBox="1"/>
          <p:nvPr/>
        </p:nvSpPr>
        <p:spPr>
          <a:xfrm>
            <a:off x="3880884" y="109588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2598-C886-D8F4-4B9F-E8F1CD29E5AC}"/>
              </a:ext>
            </a:extLst>
          </p:cNvPr>
          <p:cNvSpPr/>
          <p:nvPr/>
        </p:nvSpPr>
        <p:spPr>
          <a:xfrm>
            <a:off x="3806456" y="256672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3DAF9-2F9E-6D22-75E1-F59E2B2CAC28}"/>
              </a:ext>
            </a:extLst>
          </p:cNvPr>
          <p:cNvSpPr/>
          <p:nvPr/>
        </p:nvSpPr>
        <p:spPr>
          <a:xfrm>
            <a:off x="3806456" y="155131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C59DD-969F-B5FC-414E-2DFC90147ADA}"/>
              </a:ext>
            </a:extLst>
          </p:cNvPr>
          <p:cNvSpPr/>
          <p:nvPr/>
        </p:nvSpPr>
        <p:spPr>
          <a:xfrm>
            <a:off x="7712149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F71C1-942C-5EC9-0C51-4E0AF64283EE}"/>
              </a:ext>
            </a:extLst>
          </p:cNvPr>
          <p:cNvSpPr txBox="1"/>
          <p:nvPr/>
        </p:nvSpPr>
        <p:spPr>
          <a:xfrm>
            <a:off x="7786577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D4FC9-05C3-82C0-14EE-173CAB3ED45C}"/>
              </a:ext>
            </a:extLst>
          </p:cNvPr>
          <p:cNvSpPr/>
          <p:nvPr/>
        </p:nvSpPr>
        <p:spPr>
          <a:xfrm>
            <a:off x="7712149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92200-BE19-DAAB-E8EB-CBB4E2F1DA24}"/>
              </a:ext>
            </a:extLst>
          </p:cNvPr>
          <p:cNvSpPr/>
          <p:nvPr/>
        </p:nvSpPr>
        <p:spPr>
          <a:xfrm>
            <a:off x="7712149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4861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5209953" y="584790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5241851" y="65921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5284381" y="1414130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5284381" y="3429000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 e.g., Publicly Accessible VM / Physical Server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8665535" y="2254102"/>
            <a:ext cx="733646" cy="46783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network Configuration is required to access the Database from different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7009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4263655" y="606055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4295553" y="680484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4338083" y="1435395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4338083" y="3450265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Hosted on Cloud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7719237" y="2275367"/>
            <a:ext cx="1679944" cy="446568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Microservice can directly access the database from the cloud</a:t>
            </a:r>
          </a:p>
          <a:p>
            <a:pPr algn="ctr"/>
            <a:r>
              <a:rPr lang="en-US" b="1" dirty="0"/>
              <a:t>This required minimum or less time-consuming configurations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0014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DC4F9-CCA5-D9B1-2827-7FA22DA6312B}"/>
              </a:ext>
            </a:extLst>
          </p:cNvPr>
          <p:cNvSpPr/>
          <p:nvPr/>
        </p:nvSpPr>
        <p:spPr>
          <a:xfrm>
            <a:off x="2573079" y="446567"/>
            <a:ext cx="6071191" cy="6251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C9E72-0F9F-3ED7-B82B-74B14C2A4096}"/>
              </a:ext>
            </a:extLst>
          </p:cNvPr>
          <p:cNvSpPr txBox="1"/>
          <p:nvPr/>
        </p:nvSpPr>
        <p:spPr>
          <a:xfrm>
            <a:off x="2668772" y="542260"/>
            <a:ext cx="5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Kubernetes 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07AB7ED-B1ED-3D3F-D2D5-ECA733E65F5F}"/>
              </a:ext>
            </a:extLst>
          </p:cNvPr>
          <p:cNvSpPr/>
          <p:nvPr/>
        </p:nvSpPr>
        <p:spPr>
          <a:xfrm>
            <a:off x="2753832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BCB210-302A-D802-94AA-26ABF2535CA4}"/>
              </a:ext>
            </a:extLst>
          </p:cNvPr>
          <p:cNvSpPr/>
          <p:nvPr/>
        </p:nvSpPr>
        <p:spPr>
          <a:xfrm>
            <a:off x="5929425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68C48EC-4695-DAC2-61A2-78CDBF3A32D9}"/>
              </a:ext>
            </a:extLst>
          </p:cNvPr>
          <p:cNvSpPr/>
          <p:nvPr/>
        </p:nvSpPr>
        <p:spPr>
          <a:xfrm>
            <a:off x="2753832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8F35399-500E-A826-B50A-03427D561B41}"/>
              </a:ext>
            </a:extLst>
          </p:cNvPr>
          <p:cNvSpPr/>
          <p:nvPr/>
        </p:nvSpPr>
        <p:spPr>
          <a:xfrm>
            <a:off x="5929425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2FA-2E54-2DF0-8288-C687C9F8ED35}"/>
              </a:ext>
            </a:extLst>
          </p:cNvPr>
          <p:cNvSpPr txBox="1"/>
          <p:nvPr/>
        </p:nvSpPr>
        <p:spPr>
          <a:xfrm>
            <a:off x="2913321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79E4B-A33A-8C98-034D-F518140B5D17}"/>
              </a:ext>
            </a:extLst>
          </p:cNvPr>
          <p:cNvSpPr txBox="1"/>
          <p:nvPr/>
        </p:nvSpPr>
        <p:spPr>
          <a:xfrm>
            <a:off x="6064103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F7612-A6D9-3DD0-CF45-46541F58C908}"/>
              </a:ext>
            </a:extLst>
          </p:cNvPr>
          <p:cNvSpPr txBox="1"/>
          <p:nvPr/>
        </p:nvSpPr>
        <p:spPr>
          <a:xfrm>
            <a:off x="2746745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3CDF-A9E1-22E6-665E-6F2E02B57868}"/>
              </a:ext>
            </a:extLst>
          </p:cNvPr>
          <p:cNvSpPr txBox="1"/>
          <p:nvPr/>
        </p:nvSpPr>
        <p:spPr>
          <a:xfrm>
            <a:off x="5897527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3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CC95E9C-34B8-7F51-8018-CC937324E325}"/>
              </a:ext>
            </a:extLst>
          </p:cNvPr>
          <p:cNvSpPr/>
          <p:nvPr/>
        </p:nvSpPr>
        <p:spPr>
          <a:xfrm rot="16200000">
            <a:off x="5483742" y="904652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CF43D-3B2A-438C-9CB9-7380DCA68261}"/>
              </a:ext>
            </a:extLst>
          </p:cNvPr>
          <p:cNvSpPr txBox="1"/>
          <p:nvPr/>
        </p:nvSpPr>
        <p:spPr>
          <a:xfrm>
            <a:off x="3063950" y="3686988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7A1F7-3E55-DFDD-E3B6-44CA4AB40BBC}"/>
              </a:ext>
            </a:extLst>
          </p:cNvPr>
          <p:cNvSpPr/>
          <p:nvPr/>
        </p:nvSpPr>
        <p:spPr>
          <a:xfrm>
            <a:off x="2753832" y="2073349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50DEC-5387-F102-957F-8A44E3C4DDC6}"/>
              </a:ext>
            </a:extLst>
          </p:cNvPr>
          <p:cNvSpPr/>
          <p:nvPr/>
        </p:nvSpPr>
        <p:spPr>
          <a:xfrm>
            <a:off x="2753832" y="216483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F204-E752-5EAB-942B-015C26DF27DE}"/>
              </a:ext>
            </a:extLst>
          </p:cNvPr>
          <p:cNvSpPr/>
          <p:nvPr/>
        </p:nvSpPr>
        <p:spPr>
          <a:xfrm>
            <a:off x="3453808" y="217103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78694-989E-106A-6339-D1D10407DF80}"/>
              </a:ext>
            </a:extLst>
          </p:cNvPr>
          <p:cNvSpPr/>
          <p:nvPr/>
        </p:nvSpPr>
        <p:spPr>
          <a:xfrm>
            <a:off x="4183026" y="2171031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D37EB-A549-61D1-6580-20764DB60FA5}"/>
              </a:ext>
            </a:extLst>
          </p:cNvPr>
          <p:cNvSpPr/>
          <p:nvPr/>
        </p:nvSpPr>
        <p:spPr>
          <a:xfrm>
            <a:off x="10572311" y="535540"/>
            <a:ext cx="239228" cy="191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0D408-6BC8-A8AB-C421-C4AC38FD568B}"/>
              </a:ext>
            </a:extLst>
          </p:cNvPr>
          <p:cNvSpPr txBox="1"/>
          <p:nvPr/>
        </p:nvSpPr>
        <p:spPr>
          <a:xfrm>
            <a:off x="9420447" y="446567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1D6CDC-33D9-AB44-39E9-2724129272B0}"/>
              </a:ext>
            </a:extLst>
          </p:cNvPr>
          <p:cNvSpPr/>
          <p:nvPr/>
        </p:nvSpPr>
        <p:spPr>
          <a:xfrm>
            <a:off x="2858385" y="228068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7852B-50F9-D81E-3919-695DC32FF246}"/>
              </a:ext>
            </a:extLst>
          </p:cNvPr>
          <p:cNvSpPr/>
          <p:nvPr/>
        </p:nvSpPr>
        <p:spPr>
          <a:xfrm>
            <a:off x="3660257" y="232217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95485-02E9-71C5-0AD1-717C8428016C}"/>
              </a:ext>
            </a:extLst>
          </p:cNvPr>
          <p:cNvSpPr/>
          <p:nvPr/>
        </p:nvSpPr>
        <p:spPr>
          <a:xfrm>
            <a:off x="4283147" y="227875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B39FFB-48D9-514C-4110-AA8C3F7390F4}"/>
              </a:ext>
            </a:extLst>
          </p:cNvPr>
          <p:cNvSpPr/>
          <p:nvPr/>
        </p:nvSpPr>
        <p:spPr>
          <a:xfrm>
            <a:off x="10645849" y="1520456"/>
            <a:ext cx="239228" cy="191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2DF87-537C-36BA-3EDD-5CDDA9CDCD97}"/>
              </a:ext>
            </a:extLst>
          </p:cNvPr>
          <p:cNvSpPr txBox="1"/>
          <p:nvPr/>
        </p:nvSpPr>
        <p:spPr>
          <a:xfrm>
            <a:off x="9819166" y="1431483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D9BA0-EF7B-4417-0F5B-E84900A07928}"/>
              </a:ext>
            </a:extLst>
          </p:cNvPr>
          <p:cNvSpPr/>
          <p:nvPr/>
        </p:nvSpPr>
        <p:spPr>
          <a:xfrm>
            <a:off x="2755603" y="2767857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DDAD-4F0C-129D-090C-D73B89A4D7DE}"/>
              </a:ext>
            </a:extLst>
          </p:cNvPr>
          <p:cNvSpPr/>
          <p:nvPr/>
        </p:nvSpPr>
        <p:spPr>
          <a:xfrm>
            <a:off x="2755603" y="285933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54B1F-058C-1763-737B-62FEC1F2E827}"/>
              </a:ext>
            </a:extLst>
          </p:cNvPr>
          <p:cNvSpPr/>
          <p:nvPr/>
        </p:nvSpPr>
        <p:spPr>
          <a:xfrm>
            <a:off x="3455579" y="286553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EDCA3-5E8A-6628-C3A0-611FD372A64C}"/>
              </a:ext>
            </a:extLst>
          </p:cNvPr>
          <p:cNvSpPr/>
          <p:nvPr/>
        </p:nvSpPr>
        <p:spPr>
          <a:xfrm>
            <a:off x="4184797" y="2865539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C6471-3071-49E8-7864-7814D2707106}"/>
              </a:ext>
            </a:extLst>
          </p:cNvPr>
          <p:cNvSpPr/>
          <p:nvPr/>
        </p:nvSpPr>
        <p:spPr>
          <a:xfrm>
            <a:off x="2860156" y="297519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65520A-4127-C030-3167-44A6DAFD4601}"/>
              </a:ext>
            </a:extLst>
          </p:cNvPr>
          <p:cNvSpPr/>
          <p:nvPr/>
        </p:nvSpPr>
        <p:spPr>
          <a:xfrm>
            <a:off x="3662028" y="3016685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179B1-C4CC-CAC0-ED05-250F88BF6E69}"/>
              </a:ext>
            </a:extLst>
          </p:cNvPr>
          <p:cNvSpPr/>
          <p:nvPr/>
        </p:nvSpPr>
        <p:spPr>
          <a:xfrm>
            <a:off x="4284918" y="29732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C3705-8AD1-82E5-C9A0-98AAE0E0ED2A}"/>
              </a:ext>
            </a:extLst>
          </p:cNvPr>
          <p:cNvSpPr/>
          <p:nvPr/>
        </p:nvSpPr>
        <p:spPr>
          <a:xfrm>
            <a:off x="5952461" y="20189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9DE466-B52D-2366-0ED5-878D7247AD03}"/>
              </a:ext>
            </a:extLst>
          </p:cNvPr>
          <p:cNvSpPr/>
          <p:nvPr/>
        </p:nvSpPr>
        <p:spPr>
          <a:xfrm>
            <a:off x="5952461" y="21104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C7B6-2B16-B4E8-DFE3-5CAECCB97CBE}"/>
              </a:ext>
            </a:extLst>
          </p:cNvPr>
          <p:cNvSpPr/>
          <p:nvPr/>
        </p:nvSpPr>
        <p:spPr>
          <a:xfrm>
            <a:off x="6652437" y="21166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A6006D-7F41-5E1D-2E2A-B42797A5492A}"/>
              </a:ext>
            </a:extLst>
          </p:cNvPr>
          <p:cNvSpPr/>
          <p:nvPr/>
        </p:nvSpPr>
        <p:spPr>
          <a:xfrm>
            <a:off x="7381655" y="21166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6F49CD-51F6-2B1B-3264-B2D4EAD1100D}"/>
              </a:ext>
            </a:extLst>
          </p:cNvPr>
          <p:cNvSpPr/>
          <p:nvPr/>
        </p:nvSpPr>
        <p:spPr>
          <a:xfrm>
            <a:off x="6057014" y="22262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3EE03-E1FD-F89E-35C2-8934A8F0E8BA}"/>
              </a:ext>
            </a:extLst>
          </p:cNvPr>
          <p:cNvSpPr/>
          <p:nvPr/>
        </p:nvSpPr>
        <p:spPr>
          <a:xfrm>
            <a:off x="6858886" y="22677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101E09-8606-F79A-72B9-AC165A0F1922}"/>
              </a:ext>
            </a:extLst>
          </p:cNvPr>
          <p:cNvSpPr/>
          <p:nvPr/>
        </p:nvSpPr>
        <p:spPr>
          <a:xfrm>
            <a:off x="7481776" y="22243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9E0D41-BDAD-393F-296A-E08C94BFBD1B}"/>
              </a:ext>
            </a:extLst>
          </p:cNvPr>
          <p:cNvSpPr/>
          <p:nvPr/>
        </p:nvSpPr>
        <p:spPr>
          <a:xfrm>
            <a:off x="5897527" y="2771334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4E0C27-DC83-6065-3AD7-320329821DB5}"/>
              </a:ext>
            </a:extLst>
          </p:cNvPr>
          <p:cNvSpPr/>
          <p:nvPr/>
        </p:nvSpPr>
        <p:spPr>
          <a:xfrm>
            <a:off x="5897527" y="28628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94DA3D-1AE8-5489-1841-D2E47548D7AE}"/>
              </a:ext>
            </a:extLst>
          </p:cNvPr>
          <p:cNvSpPr/>
          <p:nvPr/>
        </p:nvSpPr>
        <p:spPr>
          <a:xfrm>
            <a:off x="6597503" y="2869016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A27090-B141-FA71-F2B9-E1E092F63BA5}"/>
              </a:ext>
            </a:extLst>
          </p:cNvPr>
          <p:cNvSpPr/>
          <p:nvPr/>
        </p:nvSpPr>
        <p:spPr>
          <a:xfrm>
            <a:off x="7326721" y="2869016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44CD5D-FBCA-C715-72E8-AE9867D859AB}"/>
              </a:ext>
            </a:extLst>
          </p:cNvPr>
          <p:cNvSpPr/>
          <p:nvPr/>
        </p:nvSpPr>
        <p:spPr>
          <a:xfrm>
            <a:off x="6002080" y="29786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9C5DE-BAB9-8588-556B-1338BB5B4C90}"/>
              </a:ext>
            </a:extLst>
          </p:cNvPr>
          <p:cNvSpPr/>
          <p:nvPr/>
        </p:nvSpPr>
        <p:spPr>
          <a:xfrm>
            <a:off x="6803952" y="302016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DF5C8-CB33-83AB-8227-739A899345E6}"/>
              </a:ext>
            </a:extLst>
          </p:cNvPr>
          <p:cNvSpPr/>
          <p:nvPr/>
        </p:nvSpPr>
        <p:spPr>
          <a:xfrm>
            <a:off x="7426842" y="297674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A37967-A7A3-FC97-E683-7437AF573939}"/>
              </a:ext>
            </a:extLst>
          </p:cNvPr>
          <p:cNvSpPr/>
          <p:nvPr/>
        </p:nvSpPr>
        <p:spPr>
          <a:xfrm>
            <a:off x="2753832" y="4762568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68D58-4001-A366-B614-8EBFAEE89285}"/>
              </a:ext>
            </a:extLst>
          </p:cNvPr>
          <p:cNvSpPr/>
          <p:nvPr/>
        </p:nvSpPr>
        <p:spPr>
          <a:xfrm>
            <a:off x="2753832" y="485404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269C9-1433-AA3A-D642-E713B14CB71C}"/>
              </a:ext>
            </a:extLst>
          </p:cNvPr>
          <p:cNvSpPr/>
          <p:nvPr/>
        </p:nvSpPr>
        <p:spPr>
          <a:xfrm>
            <a:off x="3453808" y="486025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25F506-0D94-D0CA-87F3-26A851F75FCD}"/>
              </a:ext>
            </a:extLst>
          </p:cNvPr>
          <p:cNvSpPr/>
          <p:nvPr/>
        </p:nvSpPr>
        <p:spPr>
          <a:xfrm>
            <a:off x="4183026" y="4860250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E34151-5D2B-0F00-7EC5-8CE4C4B143D3}"/>
              </a:ext>
            </a:extLst>
          </p:cNvPr>
          <p:cNvSpPr/>
          <p:nvPr/>
        </p:nvSpPr>
        <p:spPr>
          <a:xfrm>
            <a:off x="2858385" y="496990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7E6DC4-22A3-6A0D-58CC-EE315F6EED42}"/>
              </a:ext>
            </a:extLst>
          </p:cNvPr>
          <p:cNvSpPr/>
          <p:nvPr/>
        </p:nvSpPr>
        <p:spPr>
          <a:xfrm>
            <a:off x="3660257" y="501139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47F638-DD54-5C25-1F7E-2A896ECD68B5}"/>
              </a:ext>
            </a:extLst>
          </p:cNvPr>
          <p:cNvSpPr/>
          <p:nvPr/>
        </p:nvSpPr>
        <p:spPr>
          <a:xfrm>
            <a:off x="4283147" y="496797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D53619-FA37-2033-0A1D-662A2C27B183}"/>
              </a:ext>
            </a:extLst>
          </p:cNvPr>
          <p:cNvSpPr/>
          <p:nvPr/>
        </p:nvSpPr>
        <p:spPr>
          <a:xfrm>
            <a:off x="2742314" y="55547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650CD-EF7A-8BE5-073C-335D0EFF3673}"/>
              </a:ext>
            </a:extLst>
          </p:cNvPr>
          <p:cNvSpPr/>
          <p:nvPr/>
        </p:nvSpPr>
        <p:spPr>
          <a:xfrm>
            <a:off x="2742314" y="56462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B1B3D3-F600-DB75-396F-D58DD1C77426}"/>
              </a:ext>
            </a:extLst>
          </p:cNvPr>
          <p:cNvSpPr/>
          <p:nvPr/>
        </p:nvSpPr>
        <p:spPr>
          <a:xfrm>
            <a:off x="3442290" y="56524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78BE38-C7A8-14E6-9B46-2C5B7E8B4618}"/>
              </a:ext>
            </a:extLst>
          </p:cNvPr>
          <p:cNvSpPr/>
          <p:nvPr/>
        </p:nvSpPr>
        <p:spPr>
          <a:xfrm>
            <a:off x="4171508" y="56524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9352CF-BDA1-9749-6969-C97A641C160B}"/>
              </a:ext>
            </a:extLst>
          </p:cNvPr>
          <p:cNvSpPr/>
          <p:nvPr/>
        </p:nvSpPr>
        <p:spPr>
          <a:xfrm>
            <a:off x="2846867" y="57620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34D67A-BCE8-6F28-39E1-53B149C422B0}"/>
              </a:ext>
            </a:extLst>
          </p:cNvPr>
          <p:cNvSpPr/>
          <p:nvPr/>
        </p:nvSpPr>
        <p:spPr>
          <a:xfrm>
            <a:off x="3648739" y="58035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D9B86A-7219-701D-21B2-36974D1246C9}"/>
              </a:ext>
            </a:extLst>
          </p:cNvPr>
          <p:cNvSpPr/>
          <p:nvPr/>
        </p:nvSpPr>
        <p:spPr>
          <a:xfrm>
            <a:off x="4271629" y="57601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2F6C2A-B0BA-D044-BB75-5FAF5B1FEFC3}"/>
              </a:ext>
            </a:extLst>
          </p:cNvPr>
          <p:cNvSpPr/>
          <p:nvPr/>
        </p:nvSpPr>
        <p:spPr>
          <a:xfrm>
            <a:off x="5929425" y="4757006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BC8797-7ECE-A6B6-C088-36425F209695}"/>
              </a:ext>
            </a:extLst>
          </p:cNvPr>
          <p:cNvSpPr/>
          <p:nvPr/>
        </p:nvSpPr>
        <p:spPr>
          <a:xfrm>
            <a:off x="5929425" y="4848487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C8A5AB-3917-F313-C5E3-CED3D9D8F7CB}"/>
              </a:ext>
            </a:extLst>
          </p:cNvPr>
          <p:cNvSpPr/>
          <p:nvPr/>
        </p:nvSpPr>
        <p:spPr>
          <a:xfrm>
            <a:off x="6629401" y="485468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FCDF3F-AD1C-DB7D-3FB8-410C76040F00}"/>
              </a:ext>
            </a:extLst>
          </p:cNvPr>
          <p:cNvSpPr/>
          <p:nvPr/>
        </p:nvSpPr>
        <p:spPr>
          <a:xfrm>
            <a:off x="7358619" y="4854688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97B4CC-1ABB-18D7-85BF-77741B055AD0}"/>
              </a:ext>
            </a:extLst>
          </p:cNvPr>
          <p:cNvSpPr/>
          <p:nvPr/>
        </p:nvSpPr>
        <p:spPr>
          <a:xfrm>
            <a:off x="6033978" y="496433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985A84-B7FB-F600-0C8D-49DFF4609603}"/>
              </a:ext>
            </a:extLst>
          </p:cNvPr>
          <p:cNvSpPr/>
          <p:nvPr/>
        </p:nvSpPr>
        <p:spPr>
          <a:xfrm>
            <a:off x="6835850" y="500583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B72E48-B3EF-BD87-360E-5BFE838BE65B}"/>
              </a:ext>
            </a:extLst>
          </p:cNvPr>
          <p:cNvSpPr/>
          <p:nvPr/>
        </p:nvSpPr>
        <p:spPr>
          <a:xfrm>
            <a:off x="7458740" y="496241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D2AC76-3AD1-2D25-F819-B42A2FD8D932}"/>
              </a:ext>
            </a:extLst>
          </p:cNvPr>
          <p:cNvSpPr/>
          <p:nvPr/>
        </p:nvSpPr>
        <p:spPr>
          <a:xfrm>
            <a:off x="5967079" y="5555660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F83E8C-E103-7E66-881C-A098191C2551}"/>
              </a:ext>
            </a:extLst>
          </p:cNvPr>
          <p:cNvSpPr/>
          <p:nvPr/>
        </p:nvSpPr>
        <p:spPr>
          <a:xfrm>
            <a:off x="5967079" y="564714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F6E3FA-EFF6-7A9E-17FD-9A4158FCE072}"/>
              </a:ext>
            </a:extLst>
          </p:cNvPr>
          <p:cNvSpPr/>
          <p:nvPr/>
        </p:nvSpPr>
        <p:spPr>
          <a:xfrm>
            <a:off x="6667055" y="5653342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BE0B27-FB56-1261-BA40-12EAF744DD8B}"/>
              </a:ext>
            </a:extLst>
          </p:cNvPr>
          <p:cNvSpPr/>
          <p:nvPr/>
        </p:nvSpPr>
        <p:spPr>
          <a:xfrm>
            <a:off x="7396273" y="5653342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2B785E-9224-7A92-6685-FD0D494FE8AC}"/>
              </a:ext>
            </a:extLst>
          </p:cNvPr>
          <p:cNvSpPr/>
          <p:nvPr/>
        </p:nvSpPr>
        <p:spPr>
          <a:xfrm>
            <a:off x="6071632" y="576299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EC44C-C165-C2C6-39E1-D3B411616279}"/>
              </a:ext>
            </a:extLst>
          </p:cNvPr>
          <p:cNvSpPr/>
          <p:nvPr/>
        </p:nvSpPr>
        <p:spPr>
          <a:xfrm>
            <a:off x="6873504" y="580448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78F496-F2B5-9ED5-9EDA-F3E872478B15}"/>
              </a:ext>
            </a:extLst>
          </p:cNvPr>
          <p:cNvSpPr/>
          <p:nvPr/>
        </p:nvSpPr>
        <p:spPr>
          <a:xfrm>
            <a:off x="7496394" y="576107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60F5BB15-2CAA-52C1-3C69-CE6AE6891A18}"/>
              </a:ext>
            </a:extLst>
          </p:cNvPr>
          <p:cNvSpPr/>
          <p:nvPr/>
        </p:nvSpPr>
        <p:spPr>
          <a:xfrm>
            <a:off x="9331844" y="2130859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A9B990B6-9690-7333-E5AE-4750047793C4}"/>
              </a:ext>
            </a:extLst>
          </p:cNvPr>
          <p:cNvSpPr/>
          <p:nvPr/>
        </p:nvSpPr>
        <p:spPr>
          <a:xfrm>
            <a:off x="9331844" y="3477348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{NoSQL}</a:t>
            </a:r>
          </a:p>
        </p:txBody>
      </p:sp>
      <p:sp>
        <p:nvSpPr>
          <p:cNvPr id="76" name="Multi-document 75">
            <a:extLst>
              <a:ext uri="{FF2B5EF4-FFF2-40B4-BE49-F238E27FC236}">
                <a16:creationId xmlns:a16="http://schemas.microsoft.com/office/drawing/2014/main" id="{22A2F07C-7715-1977-A25C-88822A893421}"/>
              </a:ext>
            </a:extLst>
          </p:cNvPr>
          <p:cNvSpPr/>
          <p:nvPr/>
        </p:nvSpPr>
        <p:spPr>
          <a:xfrm>
            <a:off x="9321214" y="4913682"/>
            <a:ext cx="2502193" cy="140559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Storage aka BLOB / S3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BBB1E4-3CB3-2590-73FF-2DED786AF8B0}"/>
              </a:ext>
            </a:extLst>
          </p:cNvPr>
          <p:cNvCxnSpPr>
            <a:stCxn id="2" idx="3"/>
            <a:endCxn id="74" idx="2"/>
          </p:cNvCxnSpPr>
          <p:nvPr/>
        </p:nvCxnSpPr>
        <p:spPr>
          <a:xfrm flipV="1">
            <a:off x="8644270" y="2639082"/>
            <a:ext cx="687574" cy="9334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3DA8F89-DD73-4F85-F8F0-15C1725D2A9A}"/>
              </a:ext>
            </a:extLst>
          </p:cNvPr>
          <p:cNvCxnSpPr>
            <a:stCxn id="2" idx="3"/>
            <a:endCxn id="75" idx="2"/>
          </p:cNvCxnSpPr>
          <p:nvPr/>
        </p:nvCxnSpPr>
        <p:spPr>
          <a:xfrm>
            <a:off x="8644270" y="3572540"/>
            <a:ext cx="687574" cy="4130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7C43F9-C012-8FE8-CEA0-F20EE8E0BE15}"/>
              </a:ext>
            </a:extLst>
          </p:cNvPr>
          <p:cNvCxnSpPr>
            <a:stCxn id="2" idx="3"/>
            <a:endCxn id="76" idx="1"/>
          </p:cNvCxnSpPr>
          <p:nvPr/>
        </p:nvCxnSpPr>
        <p:spPr>
          <a:xfrm>
            <a:off x="8644270" y="3572540"/>
            <a:ext cx="676944" cy="20439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DAED07B4-67D5-8A8B-149E-DBBFB1D09AE7}"/>
              </a:ext>
            </a:extLst>
          </p:cNvPr>
          <p:cNvSpPr/>
          <p:nvPr/>
        </p:nvSpPr>
        <p:spPr>
          <a:xfrm>
            <a:off x="4102394" y="3477348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>
            <a:extLst>
              <a:ext uri="{FF2B5EF4-FFF2-40B4-BE49-F238E27FC236}">
                <a16:creationId xmlns:a16="http://schemas.microsoft.com/office/drawing/2014/main" id="{111F1E88-BD53-12C9-E409-45C3FC1DACB7}"/>
              </a:ext>
            </a:extLst>
          </p:cNvPr>
          <p:cNvSpPr/>
          <p:nvPr/>
        </p:nvSpPr>
        <p:spPr>
          <a:xfrm>
            <a:off x="6532819" y="3396186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38DBBAA3-4480-C796-32DF-AE75880B95B2}"/>
              </a:ext>
            </a:extLst>
          </p:cNvPr>
          <p:cNvSpPr/>
          <p:nvPr/>
        </p:nvSpPr>
        <p:spPr>
          <a:xfrm>
            <a:off x="3823289" y="3981539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5DBF9B48-82C2-AA49-8342-AD77D381EF59}"/>
              </a:ext>
            </a:extLst>
          </p:cNvPr>
          <p:cNvSpPr/>
          <p:nvPr/>
        </p:nvSpPr>
        <p:spPr>
          <a:xfrm>
            <a:off x="6575351" y="3898885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4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8817935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5" name="7-point Star 4">
            <a:extLst>
              <a:ext uri="{FF2B5EF4-FFF2-40B4-BE49-F238E27FC236}">
                <a16:creationId xmlns:a16="http://schemas.microsoft.com/office/drawing/2014/main" id="{CF1B0ADD-042C-AA5B-634D-FA6B826642F6}"/>
              </a:ext>
            </a:extLst>
          </p:cNvPr>
          <p:cNvSpPr/>
          <p:nvPr/>
        </p:nvSpPr>
        <p:spPr>
          <a:xfrm>
            <a:off x="4476307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F51677D-8392-022C-EE98-6D23F01CB3D6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5319312" y="2020186"/>
            <a:ext cx="3498623" cy="5705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4F4B2C-45E4-889A-57D8-E431DE3C919F}"/>
              </a:ext>
            </a:extLst>
          </p:cNvPr>
          <p:cNvSpPr txBox="1"/>
          <p:nvPr/>
        </p:nvSpPr>
        <p:spPr>
          <a:xfrm>
            <a:off x="6096000" y="963098"/>
            <a:ext cx="2239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Direct Access of Service 2 from Service 1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95C5A8F3-9DD0-1A87-348E-E85F2AA8A660}"/>
              </a:ext>
            </a:extLst>
          </p:cNvPr>
          <p:cNvSpPr/>
          <p:nvPr/>
        </p:nvSpPr>
        <p:spPr>
          <a:xfrm>
            <a:off x="9678662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92AFB-7AB8-B081-9B5E-BB130A4E741D}"/>
              </a:ext>
            </a:extLst>
          </p:cNvPr>
          <p:cNvSpPr txBox="1"/>
          <p:nvPr/>
        </p:nvSpPr>
        <p:spPr>
          <a:xfrm>
            <a:off x="10067260" y="2643594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9AF98F8-47A2-31D1-ECEB-6ABB49CAB05E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7258493" y="763771"/>
            <a:ext cx="12700" cy="5128438"/>
          </a:xfrm>
          <a:prstGeom prst="bent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5BAE2D-3837-E87A-50C8-3EEB47CD598C}"/>
              </a:ext>
            </a:extLst>
          </p:cNvPr>
          <p:cNvSpPr txBox="1"/>
          <p:nvPr/>
        </p:nvSpPr>
        <p:spPr>
          <a:xfrm>
            <a:off x="5699050" y="3753293"/>
            <a:ext cx="304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Response from the Service 2 to Service 1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A62B777-D0D1-4075-6290-78816B391420}"/>
              </a:ext>
            </a:extLst>
          </p:cNvPr>
          <p:cNvSpPr/>
          <p:nvPr/>
        </p:nvSpPr>
        <p:spPr>
          <a:xfrm>
            <a:off x="467833" y="2020185"/>
            <a:ext cx="3221664" cy="4465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Calls  across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55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9232604" y="3774558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Calls  across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DC44A-BCD4-3B16-340A-D05F583F27FD}"/>
              </a:ext>
            </a:extLst>
          </p:cNvPr>
          <p:cNvSpPr/>
          <p:nvPr/>
        </p:nvSpPr>
        <p:spPr>
          <a:xfrm>
            <a:off x="7134447" y="1201479"/>
            <a:ext cx="3997841" cy="723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A8DD-DCC3-15F0-AB42-AB65DA7B2B1A}"/>
              </a:ext>
            </a:extLst>
          </p:cNvPr>
          <p:cNvSpPr/>
          <p:nvPr/>
        </p:nvSpPr>
        <p:spPr>
          <a:xfrm>
            <a:off x="766607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CB9BC-A73C-6316-5BF3-74320231D374}"/>
              </a:ext>
            </a:extLst>
          </p:cNvPr>
          <p:cNvSpPr/>
          <p:nvPr/>
        </p:nvSpPr>
        <p:spPr>
          <a:xfrm>
            <a:off x="829339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025BE-9693-EDE8-4E9D-6BA3A1D02A8C}"/>
              </a:ext>
            </a:extLst>
          </p:cNvPr>
          <p:cNvSpPr/>
          <p:nvPr/>
        </p:nvSpPr>
        <p:spPr>
          <a:xfrm>
            <a:off x="8989828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2CD22-A879-634F-4BE1-5DE00A06105B}"/>
              </a:ext>
            </a:extLst>
          </p:cNvPr>
          <p:cNvSpPr/>
          <p:nvPr/>
        </p:nvSpPr>
        <p:spPr>
          <a:xfrm>
            <a:off x="982448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CE860-47AE-1782-589A-D2BAFE2110AD}"/>
              </a:ext>
            </a:extLst>
          </p:cNvPr>
          <p:cNvSpPr/>
          <p:nvPr/>
        </p:nvSpPr>
        <p:spPr>
          <a:xfrm>
            <a:off x="10425225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88D6C-80ED-3CAE-C876-26BCEEEAFC2D}"/>
              </a:ext>
            </a:extLst>
          </p:cNvPr>
          <p:cNvSpPr txBox="1"/>
          <p:nvPr/>
        </p:nvSpPr>
        <p:spPr>
          <a:xfrm>
            <a:off x="6679907" y="49572"/>
            <a:ext cx="4525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Messaging Service</a:t>
            </a:r>
          </a:p>
          <a:p>
            <a:pPr algn="ctr"/>
            <a:r>
              <a:rPr lang="en-US" b="1" dirty="0"/>
              <a:t>RabbitMQ</a:t>
            </a:r>
          </a:p>
          <a:p>
            <a:pPr algn="ctr"/>
            <a:r>
              <a:rPr lang="en-US" b="1" dirty="0"/>
              <a:t>Azure Service Bus</a:t>
            </a:r>
          </a:p>
          <a:p>
            <a:pPr algn="ctr"/>
            <a:r>
              <a:rPr lang="en-US" b="1" dirty="0"/>
              <a:t>SQS, Kafka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A392B03-FF89-0468-86D5-BF8C4BFE0F3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5699050" y="1562986"/>
            <a:ext cx="1435397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DB4703-06D9-6208-510F-8B94B6DFBE64}"/>
              </a:ext>
            </a:extLst>
          </p:cNvPr>
          <p:cNvSpPr txBox="1"/>
          <p:nvPr/>
        </p:nvSpPr>
        <p:spPr>
          <a:xfrm>
            <a:off x="5932967" y="2307265"/>
            <a:ext cx="19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 data in Messaging Service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C98DDA-F67C-F2F5-0D85-4D87ED36D94F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11132288" y="1562986"/>
            <a:ext cx="109869" cy="3519377"/>
          </a:xfrm>
          <a:prstGeom prst="bentConnector3">
            <a:avLst>
              <a:gd name="adj1" fmla="val -208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4D1AB3-40E6-B1BF-9E64-B637D2249846}"/>
              </a:ext>
            </a:extLst>
          </p:cNvPr>
          <p:cNvSpPr txBox="1"/>
          <p:nvPr/>
        </p:nvSpPr>
        <p:spPr>
          <a:xfrm>
            <a:off x="10015870" y="2630430"/>
            <a:ext cx="217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 of the Messaging Service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F75C14-289D-9471-5F1E-E45391C878EE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16200000" flipH="1">
            <a:off x="8760342" y="2297518"/>
            <a:ext cx="1850065" cy="1104013"/>
          </a:xfrm>
          <a:prstGeom prst="bentConnector3">
            <a:avLst>
              <a:gd name="adj1" fmla="val 78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0B9304-1562-5936-38A6-F17C7E9BC310}"/>
              </a:ext>
            </a:extLst>
          </p:cNvPr>
          <p:cNvSpPr txBox="1"/>
          <p:nvPr/>
        </p:nvSpPr>
        <p:spPr>
          <a:xfrm>
            <a:off x="8202133" y="2307265"/>
            <a:ext cx="135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Messaging</a:t>
            </a:r>
          </a:p>
        </p:txBody>
      </p:sp>
    </p:spTree>
    <p:extLst>
      <p:ext uri="{BB962C8B-B14F-4D97-AF65-F5344CB8AC3E}">
        <p14:creationId xmlns:p14="http://schemas.microsoft.com/office/powerpoint/2010/main" val="1248006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72A97-ABCE-A082-3A06-50C3DF920400}"/>
              </a:ext>
            </a:extLst>
          </p:cNvPr>
          <p:cNvSpPr txBox="1"/>
          <p:nvPr/>
        </p:nvSpPr>
        <p:spPr>
          <a:xfrm>
            <a:off x="127591" y="85060"/>
            <a:ext cx="29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AFF3C-6F9D-2984-E8A4-1DD35B647391}"/>
              </a:ext>
            </a:extLst>
          </p:cNvPr>
          <p:cNvSpPr/>
          <p:nvPr/>
        </p:nvSpPr>
        <p:spPr>
          <a:xfrm>
            <a:off x="8038214" y="77617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C5088-7446-0764-3A5A-60BAD114ED61}"/>
              </a:ext>
            </a:extLst>
          </p:cNvPr>
          <p:cNvSpPr/>
          <p:nvPr/>
        </p:nvSpPr>
        <p:spPr>
          <a:xfrm>
            <a:off x="8038214" y="3040914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DD0F3-9BE8-9F67-E83C-8F3F896B6CE6}"/>
              </a:ext>
            </a:extLst>
          </p:cNvPr>
          <p:cNvSpPr/>
          <p:nvPr/>
        </p:nvSpPr>
        <p:spPr>
          <a:xfrm>
            <a:off x="8038214" y="534536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C47E-6D3F-5DA5-79F1-A0D27CBE295D}"/>
              </a:ext>
            </a:extLst>
          </p:cNvPr>
          <p:cNvSpPr txBox="1"/>
          <p:nvPr/>
        </p:nvSpPr>
        <p:spPr>
          <a:xfrm>
            <a:off x="7565065" y="454392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3D50A-2AC3-B0DE-57F4-8B914A552AC3}"/>
              </a:ext>
            </a:extLst>
          </p:cNvPr>
          <p:cNvSpPr txBox="1"/>
          <p:nvPr/>
        </p:nvSpPr>
        <p:spPr>
          <a:xfrm>
            <a:off x="7565065" y="2624543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6C52-6F32-1228-4EAA-2FF85CB591ED}"/>
              </a:ext>
            </a:extLst>
          </p:cNvPr>
          <p:cNvSpPr txBox="1"/>
          <p:nvPr/>
        </p:nvSpPr>
        <p:spPr>
          <a:xfrm>
            <a:off x="7565065" y="4892085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F6BB0-F018-C2D7-DFAC-848D71AC9BD6}"/>
              </a:ext>
            </a:extLst>
          </p:cNvPr>
          <p:cNvSpPr/>
          <p:nvPr/>
        </p:nvSpPr>
        <p:spPr>
          <a:xfrm>
            <a:off x="4235303" y="1881964"/>
            <a:ext cx="1573618" cy="272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CCD4F6-0145-1439-944F-9DE3AA94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91201"/>
              </p:ext>
            </p:extLst>
          </p:nvPr>
        </p:nvGraphicFramePr>
        <p:xfrm>
          <a:off x="1690576" y="4974528"/>
          <a:ext cx="57415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91">
                  <a:extLst>
                    <a:ext uri="{9D8B030D-6E8A-4147-A177-3AD203B41FA5}">
                      <a16:colId xmlns:a16="http://schemas.microsoft.com/office/drawing/2014/main" val="4052742262"/>
                    </a:ext>
                  </a:extLst>
                </a:gridCol>
                <a:gridCol w="2870791">
                  <a:extLst>
                    <a:ext uri="{9D8B030D-6E8A-4147-A177-3AD203B41FA5}">
                      <a16:colId xmlns:a16="http://schemas.microsoft.com/office/drawing/2014/main" val="70064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2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05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3CCFEE-4C3C-FD15-FFCF-67FBA914C30E}"/>
              </a:ext>
            </a:extLst>
          </p:cNvPr>
          <p:cNvSpPr txBox="1"/>
          <p:nvPr/>
        </p:nvSpPr>
        <p:spPr>
          <a:xfrm>
            <a:off x="3762154" y="1511334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DC50D9F-5B02-F7E7-589B-D351AF6EB65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606424" y="4558841"/>
            <a:ext cx="370630" cy="460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CB67A6-6DE7-89BF-B677-33C15A86D85B}"/>
              </a:ext>
            </a:extLst>
          </p:cNvPr>
          <p:cNvSpPr/>
          <p:nvPr/>
        </p:nvSpPr>
        <p:spPr>
          <a:xfrm>
            <a:off x="361507" y="2743200"/>
            <a:ext cx="3873796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http://localhost:7000/s1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ABF7447-269A-6744-F2E0-085B8F572D86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5808921" y="1329071"/>
            <a:ext cx="2229293" cy="19138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A366B0B-B210-BCDA-8665-477D5ED1113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808921" y="3242931"/>
            <a:ext cx="2229293" cy="3508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DBB7EF-746C-3DD8-5042-BA136A0E5A8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5808921" y="3242931"/>
            <a:ext cx="2229293" cy="2655330"/>
          </a:xfrm>
          <a:prstGeom prst="bentConnector3">
            <a:avLst>
              <a:gd name="adj1" fmla="val 77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483A6-FB97-0A9C-9D05-3065A2CE297A}"/>
              </a:ext>
            </a:extLst>
          </p:cNvPr>
          <p:cNvSpPr/>
          <p:nvPr/>
        </p:nvSpPr>
        <p:spPr>
          <a:xfrm>
            <a:off x="7751135" y="563526"/>
            <a:ext cx="2604977" cy="5358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52446-1AFA-39C3-7700-E359A6049698}"/>
              </a:ext>
            </a:extLst>
          </p:cNvPr>
          <p:cNvSpPr txBox="1"/>
          <p:nvPr/>
        </p:nvSpPr>
        <p:spPr>
          <a:xfrm>
            <a:off x="7889358" y="701749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9AEDA-0916-B942-552C-4C4017203E66}"/>
              </a:ext>
            </a:extLst>
          </p:cNvPr>
          <p:cNvSpPr/>
          <p:nvPr/>
        </p:nvSpPr>
        <p:spPr>
          <a:xfrm>
            <a:off x="7868093" y="1648047"/>
            <a:ext cx="2381693" cy="178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Service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C4E41F3-C898-5C1A-1855-2FDE77563012}"/>
              </a:ext>
            </a:extLst>
          </p:cNvPr>
          <p:cNvSpPr/>
          <p:nvPr/>
        </p:nvSpPr>
        <p:spPr>
          <a:xfrm>
            <a:off x="3391786" y="1254642"/>
            <a:ext cx="4359349" cy="861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UserName:Password</a:t>
            </a:r>
            <a:r>
              <a:rPr lang="en-US" dirty="0"/>
              <a:t> in Request Headers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F8EC9276-9499-021C-05C4-197ECDBA06D4}"/>
              </a:ext>
            </a:extLst>
          </p:cNvPr>
          <p:cNvSpPr/>
          <p:nvPr/>
        </p:nvSpPr>
        <p:spPr>
          <a:xfrm>
            <a:off x="10632558" y="2254102"/>
            <a:ext cx="1190847" cy="10845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Table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56CF971-2F12-79EC-D7D3-2AFB7478F79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10249786" y="2538524"/>
            <a:ext cx="382772" cy="2578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353977-E9A9-3AE1-07C7-CF0F394C5941}"/>
              </a:ext>
            </a:extLst>
          </p:cNvPr>
          <p:cNvSpPr/>
          <p:nvPr/>
        </p:nvSpPr>
        <p:spPr>
          <a:xfrm>
            <a:off x="116959" y="1573619"/>
            <a:ext cx="2392326" cy="1765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aka JS Client</a:t>
            </a:r>
          </a:p>
          <a:p>
            <a:pPr algn="ctr"/>
            <a:r>
              <a:rPr lang="en-US" dirty="0"/>
              <a:t>PURE Browser clients like Blazor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C818133-9758-1102-5235-5A18DE088003}"/>
              </a:ext>
            </a:extLst>
          </p:cNvPr>
          <p:cNvCxnSpPr>
            <a:endCxn id="5" idx="1"/>
          </p:cNvCxnSpPr>
          <p:nvPr/>
        </p:nvCxnSpPr>
        <p:spPr>
          <a:xfrm flipV="1">
            <a:off x="2573079" y="1685261"/>
            <a:ext cx="818707" cy="71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Arrow 11">
            <a:extLst>
              <a:ext uri="{FF2B5EF4-FFF2-40B4-BE49-F238E27FC236}">
                <a16:creationId xmlns:a16="http://schemas.microsoft.com/office/drawing/2014/main" id="{ED8DF478-19AA-BD92-8567-547AFABF8002}"/>
              </a:ext>
            </a:extLst>
          </p:cNvPr>
          <p:cNvSpPr/>
          <p:nvPr/>
        </p:nvSpPr>
        <p:spPr>
          <a:xfrm>
            <a:off x="2509285" y="2667443"/>
            <a:ext cx="5358808" cy="671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9E375-2175-71F3-8F39-9DDDB9BF7648}"/>
              </a:ext>
            </a:extLst>
          </p:cNvPr>
          <p:cNvSpPr/>
          <p:nvPr/>
        </p:nvSpPr>
        <p:spPr>
          <a:xfrm>
            <a:off x="340241" y="3873663"/>
            <a:ext cx="7304568" cy="3296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Less Communication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013AC-7887-E45B-F56B-F77303E25543}"/>
              </a:ext>
            </a:extLst>
          </p:cNvPr>
          <p:cNvSpPr txBox="1"/>
          <p:nvPr/>
        </p:nvSpPr>
        <p:spPr>
          <a:xfrm>
            <a:off x="7889358" y="3603108"/>
            <a:ext cx="236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Does not stored the User’s Session because they are stateless</a:t>
            </a:r>
          </a:p>
        </p:txBody>
      </p:sp>
    </p:spTree>
    <p:extLst>
      <p:ext uri="{BB962C8B-B14F-4D97-AF65-F5344CB8AC3E}">
        <p14:creationId xmlns:p14="http://schemas.microsoft.com/office/powerpoint/2010/main" val="1706666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602DB-5643-3A76-B156-8ED52DD79267}"/>
              </a:ext>
            </a:extLst>
          </p:cNvPr>
          <p:cNvSpPr/>
          <p:nvPr/>
        </p:nvSpPr>
        <p:spPr>
          <a:xfrm>
            <a:off x="9229060" y="255181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API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3AEE5-B0EF-485B-9BCF-CA64C2B67113}"/>
              </a:ext>
            </a:extLst>
          </p:cNvPr>
          <p:cNvSpPr/>
          <p:nvPr/>
        </p:nvSpPr>
        <p:spPr>
          <a:xfrm>
            <a:off x="365051" y="180753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B04F1C4-B81A-9F11-8DDF-9D961F3ACEFF}"/>
              </a:ext>
            </a:extLst>
          </p:cNvPr>
          <p:cNvSpPr/>
          <p:nvPr/>
        </p:nvSpPr>
        <p:spPr>
          <a:xfrm>
            <a:off x="2658140" y="255181"/>
            <a:ext cx="6570920" cy="669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 to access data to API by adding credentials in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E4075-B6D2-53A0-07F6-8328029C753D}"/>
              </a:ext>
            </a:extLst>
          </p:cNvPr>
          <p:cNvSpPr txBox="1"/>
          <p:nvPr/>
        </p:nvSpPr>
        <p:spPr>
          <a:xfrm>
            <a:off x="9314121" y="1116419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Verifies Credentials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56CBEB-58C2-D6FD-303F-B2EB3DD38850}"/>
              </a:ext>
            </a:extLst>
          </p:cNvPr>
          <p:cNvSpPr/>
          <p:nvPr/>
        </p:nvSpPr>
        <p:spPr>
          <a:xfrm>
            <a:off x="2658140" y="925033"/>
            <a:ext cx="6563831" cy="6592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If credentials verification failed then error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86E79-56B0-B69D-9B1A-9FCF87C8346E}"/>
              </a:ext>
            </a:extLst>
          </p:cNvPr>
          <p:cNvSpPr txBox="1"/>
          <p:nvPr/>
        </p:nvSpPr>
        <p:spPr>
          <a:xfrm>
            <a:off x="9314121" y="1998921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credentials are validated then generate token and store token in API’ Hosting Process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2F47061-171D-1C8E-1532-B7B401D1199E}"/>
              </a:ext>
            </a:extLst>
          </p:cNvPr>
          <p:cNvSpPr/>
          <p:nvPr/>
        </p:nvSpPr>
        <p:spPr>
          <a:xfrm>
            <a:off x="2658140" y="1967023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The Client is responded with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5317D-431E-EB67-E3FC-4441B896AA84}"/>
              </a:ext>
            </a:extLst>
          </p:cNvPr>
          <p:cNvSpPr txBox="1"/>
          <p:nvPr/>
        </p:nvSpPr>
        <p:spPr>
          <a:xfrm>
            <a:off x="467833" y="3912781"/>
            <a:ext cx="198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Saves token in its own process</a:t>
            </a:r>
          </a:p>
          <a:p>
            <a:endParaRPr lang="en-US" dirty="0"/>
          </a:p>
          <a:p>
            <a:r>
              <a:rPr lang="en-US" dirty="0"/>
              <a:t>In Browser’s storage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CA8200B-03CC-1F1A-FD01-4B2F00CC7D7B}"/>
              </a:ext>
            </a:extLst>
          </p:cNvPr>
          <p:cNvSpPr/>
          <p:nvPr/>
        </p:nvSpPr>
        <p:spPr>
          <a:xfrm>
            <a:off x="2651051" y="3503427"/>
            <a:ext cx="6578009" cy="97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Client wants to access data from API so that why its send HTTP Request with Token in Authorization 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E60EB-EF3A-CEFD-3EFB-2032276E5FE7}"/>
              </a:ext>
            </a:extLst>
          </p:cNvPr>
          <p:cNvSpPr txBox="1"/>
          <p:nvPr/>
        </p:nvSpPr>
        <p:spPr>
          <a:xfrm>
            <a:off x="9314121" y="4040373"/>
            <a:ext cx="191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Server Receives token and verify it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EF55817-43EF-EDD8-7B57-DD8719816E89}"/>
              </a:ext>
            </a:extLst>
          </p:cNvPr>
          <p:cNvSpPr/>
          <p:nvPr/>
        </p:nvSpPr>
        <p:spPr>
          <a:xfrm>
            <a:off x="2665229" y="4502038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 if token verification failed, then error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5C59-144F-07D2-74FA-1E8981F2943F}"/>
              </a:ext>
            </a:extLst>
          </p:cNvPr>
          <p:cNvSpPr txBox="1"/>
          <p:nvPr/>
        </p:nvSpPr>
        <p:spPr>
          <a:xfrm>
            <a:off x="9452344" y="4963703"/>
            <a:ext cx="15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Verification successful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9D0CD30-B887-CF02-B94B-C974C7DD1D04}"/>
              </a:ext>
            </a:extLst>
          </p:cNvPr>
          <p:cNvSpPr/>
          <p:nvPr/>
        </p:nvSpPr>
        <p:spPr>
          <a:xfrm>
            <a:off x="2679405" y="5572819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  The Data from API</a:t>
            </a:r>
          </a:p>
        </p:txBody>
      </p:sp>
    </p:spTree>
    <p:extLst>
      <p:ext uri="{BB962C8B-B14F-4D97-AF65-F5344CB8AC3E}">
        <p14:creationId xmlns:p14="http://schemas.microsoft.com/office/powerpoint/2010/main" val="23444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2885</Words>
  <Application>Microsoft Macintosh PowerPoint</Application>
  <PresentationFormat>Widescreen</PresentationFormat>
  <Paragraphs>759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224</cp:revision>
  <dcterms:created xsi:type="dcterms:W3CDTF">2023-07-04T03:51:15Z</dcterms:created>
  <dcterms:modified xsi:type="dcterms:W3CDTF">2023-07-20T06:06:43Z</dcterms:modified>
</cp:coreProperties>
</file>