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104"/>
  </p:normalViewPr>
  <p:slideViewPr>
    <p:cSldViewPr snapToGrid="0">
      <p:cViewPr varScale="1">
        <p:scale>
          <a:sx n="120" d="100"/>
          <a:sy n="120" d="100"/>
        </p:scale>
        <p:origin x="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9A416-7179-23B5-756D-A66575AE8D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2E8BBC-F0FD-360F-32B8-897211E111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358C4-0AE6-9E73-A2F8-0092379D2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AA9A8-3E7E-AEDC-B3DB-C2B03782D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8AE40-2DB4-5A99-89D7-94DFDFF2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88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46C0F-9D88-D679-C34A-78931B6D1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04DE9A-84DB-F962-7E91-702699DA3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1338A-6D6F-9E63-FB20-0D05E4843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19291-6057-3377-C702-1CA4D7950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6373E-7E9C-6C3E-8EA1-520753884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43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05943A-D112-D85F-C8EE-2001F25AAB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8AFAA8-14AE-D380-5D53-56B39C06E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EE61B-394D-81DE-9B4A-B7E2A597F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4F8FC-CEF1-EB9A-C52F-E6C3794E4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CE69E-8EE9-F103-85FE-64895C664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75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AA86-9F9D-EF9A-1996-561EAD358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B6E38-874C-6594-DBD7-893727551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5798C-50FD-8E45-FAE5-D8F57A51E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F0E99-885E-8D3F-D826-9AF7C17B1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ECE36-AF27-EAB1-1480-6FC933EA1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54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5E79D-B42C-9BB8-F7A8-A77CEA74C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ECC04-C08E-BECF-6503-0E040616E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4D9FF-19A1-AC10-1804-AF6B64062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0CBEB-2A86-EF5E-B37C-F61E8F293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73EE3-4B3D-8759-06B1-0C52C1430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16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A6343-EED7-4F63-D1B6-9FE55D287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EC213-8067-8389-A74B-12AF70F9B6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AFB91-EBC7-341F-DE16-203844B37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9EAE1-4277-26CF-F2E4-E986D93B3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4137D-76EA-6FDB-6281-539B1D89D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4D40D-3E99-58BC-8315-63348DBD2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22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BC787-E983-D073-E958-302060C99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3BABE-DE4B-4E01-CB97-693822D23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1F272F-868F-CE1F-9D6D-FAD9DF81E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DDC68F-293E-F828-1606-33D5CECE63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1E4136-65B8-0516-58E1-161F5FF95D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BEE4D5-5516-2631-4BAB-85D04E47E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BE4EB0-A11D-A56C-34B5-A23983D28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D7A29D-C4FD-CAA6-BCE0-3DC55ADA5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66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112F7-914C-627D-AE6C-6C006074E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DCCA53-AB6A-E97C-FF86-B3B1BCBA6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E3DFC1-8D51-EF27-42A0-C5DA58E1C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791610-4D9C-D6FA-B899-B2A5ED72A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07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6CDEEC-E147-A852-AB7E-6A44ED27F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A8F5B2-167D-0F04-B853-653E31E87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218BD-23D2-DE7A-F028-69AA6FC70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85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2DB24-240A-AE3E-B661-D4E9B0AAE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6BB24-72A0-FC7C-627F-01D9828AB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7C617A-324E-6122-DD9C-322962A4A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D4D10-9695-89D0-5111-3D022633E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FA864-3A47-A947-9309-AD95A8B5F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2EC10-3D2D-12FF-67C9-37F57AA8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2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BABB1-57F7-CB71-1F0E-F209AA3A2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6FC888-1647-65D2-ECD2-7B6DE77244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CFBF5-D410-9BC0-274D-46A6F48EB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248F9-1A06-22EB-9D6A-ACDE6F346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C76C4-3594-533C-E945-FB3247EAD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E3DFE-D84D-8F15-5E33-1B44D50DB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1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5F1AA2-F7A7-83E0-67B4-0FAAB5AF6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22409-AF6F-26D3-F50D-A3ACE5190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B7FBE-13CF-0AEE-9A35-5E1B2D1A68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CDB6C-7DD4-3A4F-BB06-0EDDD9178121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8B2EB-46F3-B835-F690-14FB657E0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EC1E0-CF1E-5D73-2E30-AACB740AF5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81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31855A-C288-2266-415A-B0C11D2B0B79}"/>
              </a:ext>
            </a:extLst>
          </p:cNvPr>
          <p:cNvSpPr/>
          <p:nvPr/>
        </p:nvSpPr>
        <p:spPr>
          <a:xfrm>
            <a:off x="7659757" y="530087"/>
            <a:ext cx="2902226" cy="54996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Web Server</a:t>
            </a:r>
          </a:p>
          <a:p>
            <a:pPr algn="ctr"/>
            <a:r>
              <a:rPr lang="en-US" b="1" dirty="0"/>
              <a:t>IIS / Nginx / Apache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6CD5C2-444E-F589-C6DE-BEEFB6C51EF5}"/>
              </a:ext>
            </a:extLst>
          </p:cNvPr>
          <p:cNvSpPr/>
          <p:nvPr/>
        </p:nvSpPr>
        <p:spPr>
          <a:xfrm>
            <a:off x="7761767" y="1626781"/>
            <a:ext cx="2743200" cy="5528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 Listener / Interceptor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3DF438-8808-6E8E-9BED-3D1ABC720EFB}"/>
              </a:ext>
            </a:extLst>
          </p:cNvPr>
          <p:cNvSpPr/>
          <p:nvPr/>
        </p:nvSpPr>
        <p:spPr>
          <a:xfrm>
            <a:off x="7761768" y="2456121"/>
            <a:ext cx="2743200" cy="232853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804FA3-3F50-4759-0A20-9151C38A6265}"/>
              </a:ext>
            </a:extLst>
          </p:cNvPr>
          <p:cNvSpPr/>
          <p:nvPr/>
        </p:nvSpPr>
        <p:spPr>
          <a:xfrm>
            <a:off x="7878726" y="2541181"/>
            <a:ext cx="2519916" cy="4678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Static / Dynamic Pages</a:t>
            </a:r>
          </a:p>
          <a:p>
            <a:pPr algn="ctr"/>
            <a:r>
              <a:rPr lang="en-US" b="1" dirty="0"/>
              <a:t>HTML , CSS , JS, etc.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666831-C3DA-BC05-675B-615BD078EC5D}"/>
              </a:ext>
            </a:extLst>
          </p:cNvPr>
          <p:cNvSpPr/>
          <p:nvPr/>
        </p:nvSpPr>
        <p:spPr>
          <a:xfrm>
            <a:off x="7889358" y="3189767"/>
            <a:ext cx="2530549" cy="6379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Layer</a:t>
            </a:r>
          </a:p>
          <a:p>
            <a:pPr algn="ctr"/>
            <a:r>
              <a:rPr lang="en-US" b="1" dirty="0"/>
              <a:t>Business WF / Domain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21BC70-3EA1-60FE-236F-41418A744327}"/>
              </a:ext>
            </a:extLst>
          </p:cNvPr>
          <p:cNvSpPr/>
          <p:nvPr/>
        </p:nvSpPr>
        <p:spPr>
          <a:xfrm>
            <a:off x="7878726" y="4008474"/>
            <a:ext cx="2519916" cy="574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Access Layer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3496C4-08CD-CCE0-D6EF-4DD6D9ABAEE5}"/>
              </a:ext>
            </a:extLst>
          </p:cNvPr>
          <p:cNvSpPr/>
          <p:nvPr/>
        </p:nvSpPr>
        <p:spPr>
          <a:xfrm>
            <a:off x="7761767" y="4986670"/>
            <a:ext cx="2658140" cy="8399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Runtime</a:t>
            </a:r>
          </a:p>
          <a:p>
            <a:pPr algn="ctr"/>
            <a:r>
              <a:rPr lang="en-US" b="1" dirty="0"/>
              <a:t>Node.js,  .NET Core, JR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0108D9-B338-D05F-D6C7-F15E7391EA3E}"/>
              </a:ext>
            </a:extLst>
          </p:cNvPr>
          <p:cNvSpPr/>
          <p:nvPr/>
        </p:nvSpPr>
        <p:spPr>
          <a:xfrm>
            <a:off x="255182" y="1765004"/>
            <a:ext cx="2573079" cy="25305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84A5A51-C115-C184-D707-430841440CE5}"/>
              </a:ext>
            </a:extLst>
          </p:cNvPr>
          <p:cNvCxnSpPr>
            <a:cxnSpLocks/>
            <a:stCxn id="11" idx="0"/>
            <a:endCxn id="5" idx="1"/>
          </p:cNvCxnSpPr>
          <p:nvPr/>
        </p:nvCxnSpPr>
        <p:spPr>
          <a:xfrm rot="16200000" flipH="1">
            <a:off x="4582632" y="-1275906"/>
            <a:ext cx="138224" cy="6220045"/>
          </a:xfrm>
          <a:prstGeom prst="bentConnector4">
            <a:avLst>
              <a:gd name="adj1" fmla="val -165384"/>
              <a:gd name="adj2" fmla="val 603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4BCCD7D0-0BC7-5363-8673-6879F780A1D7}"/>
              </a:ext>
            </a:extLst>
          </p:cNvPr>
          <p:cNvCxnSpPr>
            <a:cxnSpLocks/>
            <a:stCxn id="6" idx="1"/>
            <a:endCxn id="11" idx="2"/>
          </p:cNvCxnSpPr>
          <p:nvPr/>
        </p:nvCxnSpPr>
        <p:spPr>
          <a:xfrm rot="10800000" flipV="1">
            <a:off x="1541722" y="3620385"/>
            <a:ext cx="6220046" cy="675167"/>
          </a:xfrm>
          <a:prstGeom prst="bentConnector4">
            <a:avLst>
              <a:gd name="adj1" fmla="val 39658"/>
              <a:gd name="adj2" fmla="val 2062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D415AAF-D321-8CBA-9A62-D159550BB184}"/>
              </a:ext>
            </a:extLst>
          </p:cNvPr>
          <p:cNvSpPr/>
          <p:nvPr/>
        </p:nvSpPr>
        <p:spPr>
          <a:xfrm>
            <a:off x="255182" y="3428999"/>
            <a:ext cx="2573079" cy="6432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HTML DOM, JS, CSS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78525E-AFB0-247D-62A1-7758B80168B4}"/>
              </a:ext>
            </a:extLst>
          </p:cNvPr>
          <p:cNvSpPr txBox="1"/>
          <p:nvPr/>
        </p:nvSpPr>
        <p:spPr>
          <a:xfrm>
            <a:off x="4561367" y="935665"/>
            <a:ext cx="2094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for Page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8E60A5-E741-DE5D-4C93-C38F46557A50}"/>
              </a:ext>
            </a:extLst>
          </p:cNvPr>
          <p:cNvSpPr txBox="1"/>
          <p:nvPr/>
        </p:nvSpPr>
        <p:spPr>
          <a:xfrm>
            <a:off x="4373525" y="4213301"/>
            <a:ext cx="2094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response with Data and UI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6D2839-9E58-0AA1-6BCE-819414384F5A}"/>
              </a:ext>
            </a:extLst>
          </p:cNvPr>
          <p:cNvSpPr txBox="1"/>
          <p:nvPr/>
        </p:nvSpPr>
        <p:spPr>
          <a:xfrm>
            <a:off x="6762308" y="1626781"/>
            <a:ext cx="99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9090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CB51DA2-F9C2-A3B7-FBFF-FD649E6F7FEC}"/>
              </a:ext>
            </a:extLst>
          </p:cNvPr>
          <p:cNvSpPr txBox="1"/>
          <p:nvPr/>
        </p:nvSpPr>
        <p:spPr>
          <a:xfrm>
            <a:off x="7659757" y="6039591"/>
            <a:ext cx="367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www.myapplication.com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65013B-C12B-0765-6EF4-A01E2AC8DAC7}"/>
              </a:ext>
            </a:extLst>
          </p:cNvPr>
          <p:cNvSpPr txBox="1"/>
          <p:nvPr/>
        </p:nvSpPr>
        <p:spPr>
          <a:xfrm>
            <a:off x="7889358" y="40989"/>
            <a:ext cx="250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10.30.120.67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30FD67-1218-4CD4-1D83-090A93A4D2B8}"/>
              </a:ext>
            </a:extLst>
          </p:cNvPr>
          <p:cNvSpPr txBox="1"/>
          <p:nvPr/>
        </p:nvSpPr>
        <p:spPr>
          <a:xfrm>
            <a:off x="3147237" y="274469"/>
            <a:ext cx="300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https://10.30.120.67:9090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C690B7-EE23-9F0B-3B25-2333B2E5425C}"/>
              </a:ext>
            </a:extLst>
          </p:cNvPr>
          <p:cNvSpPr txBox="1"/>
          <p:nvPr/>
        </p:nvSpPr>
        <p:spPr>
          <a:xfrm>
            <a:off x="2930271" y="1991625"/>
            <a:ext cx="3832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www.myapplication.com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346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31855A-C288-2266-415A-B0C11D2B0B79}"/>
              </a:ext>
            </a:extLst>
          </p:cNvPr>
          <p:cNvSpPr/>
          <p:nvPr/>
        </p:nvSpPr>
        <p:spPr>
          <a:xfrm>
            <a:off x="7659757" y="530087"/>
            <a:ext cx="2902226" cy="54996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Web Server</a:t>
            </a:r>
          </a:p>
          <a:p>
            <a:pPr algn="ctr"/>
            <a:r>
              <a:rPr lang="en-US" b="1" dirty="0"/>
              <a:t>IIS / Nginx / Apache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6CD5C2-444E-F589-C6DE-BEEFB6C51EF5}"/>
              </a:ext>
            </a:extLst>
          </p:cNvPr>
          <p:cNvSpPr/>
          <p:nvPr/>
        </p:nvSpPr>
        <p:spPr>
          <a:xfrm>
            <a:off x="7761767" y="1626781"/>
            <a:ext cx="2743200" cy="5528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 Listener / Interceptor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3DF438-8808-6E8E-9BED-3D1ABC720EFB}"/>
              </a:ext>
            </a:extLst>
          </p:cNvPr>
          <p:cNvSpPr/>
          <p:nvPr/>
        </p:nvSpPr>
        <p:spPr>
          <a:xfrm>
            <a:off x="7761768" y="2456121"/>
            <a:ext cx="2743200" cy="232853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666831-C3DA-BC05-675B-615BD078EC5D}"/>
              </a:ext>
            </a:extLst>
          </p:cNvPr>
          <p:cNvSpPr/>
          <p:nvPr/>
        </p:nvSpPr>
        <p:spPr>
          <a:xfrm>
            <a:off x="7878726" y="2791045"/>
            <a:ext cx="2530549" cy="6379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Layer</a:t>
            </a:r>
          </a:p>
          <a:p>
            <a:pPr algn="ctr"/>
            <a:r>
              <a:rPr lang="en-US" b="1" dirty="0"/>
              <a:t>Business WF / Domain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21BC70-3EA1-60FE-236F-41418A744327}"/>
              </a:ext>
            </a:extLst>
          </p:cNvPr>
          <p:cNvSpPr/>
          <p:nvPr/>
        </p:nvSpPr>
        <p:spPr>
          <a:xfrm>
            <a:off x="7878726" y="4008474"/>
            <a:ext cx="2519916" cy="574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Access Layer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3496C4-08CD-CCE0-D6EF-4DD6D9ABAEE5}"/>
              </a:ext>
            </a:extLst>
          </p:cNvPr>
          <p:cNvSpPr/>
          <p:nvPr/>
        </p:nvSpPr>
        <p:spPr>
          <a:xfrm>
            <a:off x="7761767" y="4986670"/>
            <a:ext cx="2658140" cy="8399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Runtime</a:t>
            </a:r>
          </a:p>
          <a:p>
            <a:pPr algn="ctr"/>
            <a:r>
              <a:rPr lang="en-US" b="1" dirty="0"/>
              <a:t>Node.js,  .NET Core, JR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0108D9-B338-D05F-D6C7-F15E7391EA3E}"/>
              </a:ext>
            </a:extLst>
          </p:cNvPr>
          <p:cNvSpPr/>
          <p:nvPr/>
        </p:nvSpPr>
        <p:spPr>
          <a:xfrm>
            <a:off x="255182" y="1765004"/>
            <a:ext cx="2573079" cy="25305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415AAF-D321-8CBA-9A62-D159550BB184}"/>
              </a:ext>
            </a:extLst>
          </p:cNvPr>
          <p:cNvSpPr/>
          <p:nvPr/>
        </p:nvSpPr>
        <p:spPr>
          <a:xfrm>
            <a:off x="255182" y="3428999"/>
            <a:ext cx="2573079" cy="6432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HTML DOM, JS, CSS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4AD26FC-EFA5-2648-D8F8-8A2A95E88D49}"/>
              </a:ext>
            </a:extLst>
          </p:cNvPr>
          <p:cNvSpPr/>
          <p:nvPr/>
        </p:nvSpPr>
        <p:spPr>
          <a:xfrm>
            <a:off x="3270668" y="4784651"/>
            <a:ext cx="2892056" cy="189259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Front-End App</a:t>
            </a:r>
          </a:p>
          <a:p>
            <a:pPr algn="ctr"/>
            <a:r>
              <a:rPr lang="en-US" b="1" dirty="0"/>
              <a:t>HTML, CSS, JS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React, Angular, Vue, etc.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0A1C8D61-331E-9FB0-1CDC-3A2AD7F1FE9B}"/>
              </a:ext>
            </a:extLst>
          </p:cNvPr>
          <p:cNvCxnSpPr>
            <a:stCxn id="11" idx="2"/>
            <a:endCxn id="2" idx="1"/>
          </p:cNvCxnSpPr>
          <p:nvPr/>
        </p:nvCxnSpPr>
        <p:spPr>
          <a:xfrm rot="16200000" flipH="1">
            <a:off x="1688497" y="4148778"/>
            <a:ext cx="1435396" cy="17289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E35A3520-DF97-F4C3-EC35-07A47CB099D6}"/>
              </a:ext>
            </a:extLst>
          </p:cNvPr>
          <p:cNvCxnSpPr>
            <a:stCxn id="2" idx="0"/>
            <a:endCxn id="22" idx="3"/>
          </p:cNvCxnSpPr>
          <p:nvPr/>
        </p:nvCxnSpPr>
        <p:spPr>
          <a:xfrm rot="16200000" flipV="1">
            <a:off x="3255471" y="3323425"/>
            <a:ext cx="1034017" cy="18884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7DF36F9-24AB-1916-7946-47F6763C63FA}"/>
              </a:ext>
            </a:extLst>
          </p:cNvPr>
          <p:cNvSpPr/>
          <p:nvPr/>
        </p:nvSpPr>
        <p:spPr>
          <a:xfrm>
            <a:off x="361507" y="2317898"/>
            <a:ext cx="2349795" cy="9620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DOM UI</a:t>
            </a:r>
          </a:p>
        </p:txBody>
      </p:sp>
      <p:sp>
        <p:nvSpPr>
          <p:cNvPr id="18" name="Up-down Arrow 17">
            <a:extLst>
              <a:ext uri="{FF2B5EF4-FFF2-40B4-BE49-F238E27FC236}">
                <a16:creationId xmlns:a16="http://schemas.microsoft.com/office/drawing/2014/main" id="{239595A4-2E35-329D-FD39-AA6E325F6FD4}"/>
              </a:ext>
            </a:extLst>
          </p:cNvPr>
          <p:cNvSpPr/>
          <p:nvPr/>
        </p:nvSpPr>
        <p:spPr>
          <a:xfrm>
            <a:off x="1275907" y="3205715"/>
            <a:ext cx="265814" cy="414671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E563F75C-0DDD-AEDB-3C5B-B4769129507C}"/>
              </a:ext>
            </a:extLst>
          </p:cNvPr>
          <p:cNvCxnSpPr>
            <a:stCxn id="11" idx="0"/>
            <a:endCxn id="5" idx="1"/>
          </p:cNvCxnSpPr>
          <p:nvPr/>
        </p:nvCxnSpPr>
        <p:spPr>
          <a:xfrm rot="16200000" flipH="1">
            <a:off x="4582632" y="-1275906"/>
            <a:ext cx="138224" cy="6220045"/>
          </a:xfrm>
          <a:prstGeom prst="bentConnector4">
            <a:avLst>
              <a:gd name="adj1" fmla="val -165384"/>
              <a:gd name="adj2" fmla="val 603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E51B66F-0F96-ED11-E755-980848B9F8B3}"/>
              </a:ext>
            </a:extLst>
          </p:cNvPr>
          <p:cNvSpPr txBox="1"/>
          <p:nvPr/>
        </p:nvSpPr>
        <p:spPr>
          <a:xfrm>
            <a:off x="4157330" y="882502"/>
            <a:ext cx="2232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for Read Data or Write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338AF2-1D44-B470-0357-31A0EF60FB10}"/>
              </a:ext>
            </a:extLst>
          </p:cNvPr>
          <p:cNvSpPr txBox="1"/>
          <p:nvPr/>
        </p:nvSpPr>
        <p:spPr>
          <a:xfrm>
            <a:off x="816628" y="5080338"/>
            <a:ext cx="2232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for Application 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B9D5C8-59CB-D319-09BC-855B625F67DC}"/>
              </a:ext>
            </a:extLst>
          </p:cNvPr>
          <p:cNvSpPr txBox="1"/>
          <p:nvPr/>
        </p:nvSpPr>
        <p:spPr>
          <a:xfrm>
            <a:off x="3651282" y="4086043"/>
            <a:ext cx="223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 with UI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9CF2BC40-5175-4A96-C490-94F73569D645}"/>
              </a:ext>
            </a:extLst>
          </p:cNvPr>
          <p:cNvCxnSpPr>
            <a:stCxn id="8" idx="1"/>
            <a:endCxn id="11" idx="3"/>
          </p:cNvCxnSpPr>
          <p:nvPr/>
        </p:nvCxnSpPr>
        <p:spPr>
          <a:xfrm rot="10800000">
            <a:off x="2828262" y="3030280"/>
            <a:ext cx="5050465" cy="797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9818E6A-F8BB-E9C7-6B1A-2929CD889A2C}"/>
              </a:ext>
            </a:extLst>
          </p:cNvPr>
          <p:cNvSpPr txBox="1"/>
          <p:nvPr/>
        </p:nvSpPr>
        <p:spPr>
          <a:xfrm>
            <a:off x="3955390" y="2567914"/>
            <a:ext cx="223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 of the  Data</a:t>
            </a:r>
          </a:p>
        </p:txBody>
      </p:sp>
      <p:sp>
        <p:nvSpPr>
          <p:cNvPr id="28" name="Can 27">
            <a:extLst>
              <a:ext uri="{FF2B5EF4-FFF2-40B4-BE49-F238E27FC236}">
                <a16:creationId xmlns:a16="http://schemas.microsoft.com/office/drawing/2014/main" id="{436E627A-7870-7CB7-2865-17973CA478FB}"/>
              </a:ext>
            </a:extLst>
          </p:cNvPr>
          <p:cNvSpPr/>
          <p:nvPr/>
        </p:nvSpPr>
        <p:spPr>
          <a:xfrm>
            <a:off x="10770781" y="2798905"/>
            <a:ext cx="1169582" cy="61414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29" name="Can 28">
            <a:extLst>
              <a:ext uri="{FF2B5EF4-FFF2-40B4-BE49-F238E27FC236}">
                <a16:creationId xmlns:a16="http://schemas.microsoft.com/office/drawing/2014/main" id="{B1FB5475-6211-BFAE-0406-7FEDBBE53509}"/>
              </a:ext>
            </a:extLst>
          </p:cNvPr>
          <p:cNvSpPr/>
          <p:nvPr/>
        </p:nvSpPr>
        <p:spPr>
          <a:xfrm>
            <a:off x="10770781" y="3841230"/>
            <a:ext cx="1169582" cy="61414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620B946-0A53-AA1B-819B-53E90952AAFD}"/>
              </a:ext>
            </a:extLst>
          </p:cNvPr>
          <p:cNvSpPr txBox="1"/>
          <p:nvPr/>
        </p:nvSpPr>
        <p:spPr>
          <a:xfrm>
            <a:off x="7272670" y="6294474"/>
            <a:ext cx="401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www.myserverapp.com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84931C8-6352-1162-2DDB-32E75DC7954E}"/>
              </a:ext>
            </a:extLst>
          </p:cNvPr>
          <p:cNvSpPr txBox="1"/>
          <p:nvPr/>
        </p:nvSpPr>
        <p:spPr>
          <a:xfrm>
            <a:off x="151168" y="6294474"/>
            <a:ext cx="401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www.myfrontednapp.com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2F868F-0AD6-1664-701F-CA5F0D980E9A}"/>
              </a:ext>
            </a:extLst>
          </p:cNvPr>
          <p:cNvSpPr txBox="1"/>
          <p:nvPr/>
        </p:nvSpPr>
        <p:spPr>
          <a:xfrm>
            <a:off x="0" y="148856"/>
            <a:ext cx="4933507" cy="381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FullStack</a:t>
            </a:r>
          </a:p>
        </p:txBody>
      </p:sp>
    </p:spTree>
    <p:extLst>
      <p:ext uri="{BB962C8B-B14F-4D97-AF65-F5344CB8AC3E}">
        <p14:creationId xmlns:p14="http://schemas.microsoft.com/office/powerpoint/2010/main" val="3996915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6F76BE-128F-73B9-03F9-A493819D1B0A}"/>
              </a:ext>
            </a:extLst>
          </p:cNvPr>
          <p:cNvSpPr/>
          <p:nvPr/>
        </p:nvSpPr>
        <p:spPr>
          <a:xfrm>
            <a:off x="180753" y="861236"/>
            <a:ext cx="11908466" cy="58372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C81088-ECFB-694E-F56F-B570150069FC}"/>
              </a:ext>
            </a:extLst>
          </p:cNvPr>
          <p:cNvSpPr txBox="1"/>
          <p:nvPr/>
        </p:nvSpPr>
        <p:spPr>
          <a:xfrm>
            <a:off x="2519916" y="159488"/>
            <a:ext cx="650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Browser’s Object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AFEC88-B0B2-4073-077A-30C4B9BED532}"/>
              </a:ext>
            </a:extLst>
          </p:cNvPr>
          <p:cNvSpPr/>
          <p:nvPr/>
        </p:nvSpPr>
        <p:spPr>
          <a:xfrm>
            <a:off x="5863856" y="866553"/>
            <a:ext cx="464288" cy="58585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BB9BDE-2459-B462-C164-573C9FA21E37}"/>
              </a:ext>
            </a:extLst>
          </p:cNvPr>
          <p:cNvSpPr/>
          <p:nvPr/>
        </p:nvSpPr>
        <p:spPr>
          <a:xfrm>
            <a:off x="180753" y="3429000"/>
            <a:ext cx="11908466" cy="446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451F8B-645C-11D4-8B7B-4114784504EE}"/>
              </a:ext>
            </a:extLst>
          </p:cNvPr>
          <p:cNvSpPr txBox="1"/>
          <p:nvPr/>
        </p:nvSpPr>
        <p:spPr>
          <a:xfrm>
            <a:off x="276447" y="1052623"/>
            <a:ext cx="5348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Static Document Object Model (DOM)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HTML Element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621C1B-7D1F-2E3C-D116-7A489D4DEE23}"/>
              </a:ext>
            </a:extLst>
          </p:cNvPr>
          <p:cNvSpPr txBox="1"/>
          <p:nvPr/>
        </p:nvSpPr>
        <p:spPr>
          <a:xfrm>
            <a:off x="6422065" y="1010093"/>
            <a:ext cx="55891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JavaScript Object Model (JSOM)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Object, type System of 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Functions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Collections e.g.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Properties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CSS Object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B956C8-53E8-9F39-A9E9-1996CC13C7F5}"/>
              </a:ext>
            </a:extLst>
          </p:cNvPr>
          <p:cNvSpPr txBox="1"/>
          <p:nvPr/>
        </p:nvSpPr>
        <p:spPr>
          <a:xfrm>
            <a:off x="276447" y="4019107"/>
            <a:ext cx="54438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HTML 5 API System (Enhancements in Browser after release of HTML 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FFFF00"/>
                </a:solidFill>
              </a:rPr>
              <a:t>DragDrop</a:t>
            </a:r>
            <a:endParaRPr lang="en-US" sz="1400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00"/>
                </a:solidFill>
              </a:rPr>
              <a:t>File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00"/>
                </a:solidFill>
              </a:rPr>
              <a:t>Network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00"/>
                </a:solidFill>
              </a:rPr>
              <a:t>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00"/>
                </a:solidFill>
              </a:rPr>
              <a:t>Device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00"/>
                </a:solidFill>
              </a:rPr>
              <a:t>Media Services, Canvas, SVG, Audio, Video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FFFF00"/>
                </a:solidFill>
              </a:rPr>
              <a:t>WebWorker</a:t>
            </a:r>
            <a:r>
              <a:rPr lang="en-US" sz="1400" dirty="0">
                <a:solidFill>
                  <a:srgbClr val="FFFF00"/>
                </a:solidFill>
              </a:rPr>
              <a:t>, (Threading in Browser)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00"/>
                </a:solidFill>
              </a:rPr>
              <a:t>Storage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1B9637-38C4-042A-C3ED-EC15FE007F5F}"/>
              </a:ext>
            </a:extLst>
          </p:cNvPr>
          <p:cNvSpPr txBox="1"/>
          <p:nvPr/>
        </p:nvSpPr>
        <p:spPr>
          <a:xfrm>
            <a:off x="6567377" y="3986150"/>
            <a:ext cx="52772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Network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Http,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BLOB, </a:t>
            </a:r>
            <a:r>
              <a:rPr lang="en-US" dirty="0" err="1">
                <a:solidFill>
                  <a:srgbClr val="FFFF00"/>
                </a:solidFill>
              </a:rPr>
              <a:t>ArrayBuffer</a:t>
            </a:r>
            <a:r>
              <a:rPr lang="en-US" dirty="0">
                <a:solidFill>
                  <a:srgbClr val="FFFF00"/>
                </a:solidFill>
              </a:rPr>
              <a:t>, Stream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Socker Access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Accessing Server-Side Socket </a:t>
            </a:r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3DCDB178-9795-1388-B44B-05CCA383F3B3}"/>
              </a:ext>
            </a:extLst>
          </p:cNvPr>
          <p:cNvSpPr/>
          <p:nvPr/>
        </p:nvSpPr>
        <p:spPr>
          <a:xfrm>
            <a:off x="4412512" y="2052084"/>
            <a:ext cx="2154865" cy="382772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Manages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36DB365F-DB96-1553-2E31-EE773FAEA8A0}"/>
              </a:ext>
            </a:extLst>
          </p:cNvPr>
          <p:cNvSpPr/>
          <p:nvPr/>
        </p:nvSpPr>
        <p:spPr>
          <a:xfrm rot="18530604">
            <a:off x="5018568" y="3526857"/>
            <a:ext cx="2154865" cy="382772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Manages</a:t>
            </a: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B2727BAD-F1A1-9838-53FE-5A2ECED0E362}"/>
              </a:ext>
            </a:extLst>
          </p:cNvPr>
          <p:cNvSpPr/>
          <p:nvPr/>
        </p:nvSpPr>
        <p:spPr>
          <a:xfrm rot="16200000">
            <a:off x="8308859" y="3127030"/>
            <a:ext cx="2154865" cy="382772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Manages</a:t>
            </a:r>
          </a:p>
        </p:txBody>
      </p:sp>
    </p:spTree>
    <p:extLst>
      <p:ext uri="{BB962C8B-B14F-4D97-AF65-F5344CB8AC3E}">
        <p14:creationId xmlns:p14="http://schemas.microsoft.com/office/powerpoint/2010/main" val="674130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BDD883-8B7B-930B-06EF-1C5A78990FD0}"/>
              </a:ext>
            </a:extLst>
          </p:cNvPr>
          <p:cNvSpPr txBox="1"/>
          <p:nvPr/>
        </p:nvSpPr>
        <p:spPr>
          <a:xfrm>
            <a:off x="159488" y="95693"/>
            <a:ext cx="5443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CSS 3 Selector Mechanism on DOM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C3BE080-B015-01F7-1A14-DF320FB7B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823373"/>
              </p:ext>
            </p:extLst>
          </p:nvPr>
        </p:nvGraphicFramePr>
        <p:xfrm>
          <a:off x="426484" y="1400150"/>
          <a:ext cx="4336902" cy="2291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8451">
                  <a:extLst>
                    <a:ext uri="{9D8B030D-6E8A-4147-A177-3AD203B41FA5}">
                      <a16:colId xmlns:a16="http://schemas.microsoft.com/office/drawing/2014/main" val="4222837613"/>
                    </a:ext>
                  </a:extLst>
                </a:gridCol>
                <a:gridCol w="2168451">
                  <a:extLst>
                    <a:ext uri="{9D8B030D-6E8A-4147-A177-3AD203B41FA5}">
                      <a16:colId xmlns:a16="http://schemas.microsoft.com/office/drawing/2014/main" val="297963386"/>
                    </a:ext>
                  </a:extLst>
                </a:gridCol>
              </a:tblGrid>
              <a:tr h="368497">
                <a:tc>
                  <a:txBody>
                    <a:bodyPr/>
                    <a:lstStyle/>
                    <a:p>
                      <a:r>
                        <a:rPr lang="en-US" dirty="0"/>
                        <a:t>Selector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048604"/>
                  </a:ext>
                </a:extLst>
              </a:tr>
              <a:tr h="368497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 to 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245310"/>
                  </a:ext>
                </a:extLst>
              </a:tr>
              <a:tr h="368497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Collection of Elements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613937"/>
                  </a:ext>
                </a:extLst>
              </a:tr>
              <a:tr h="368497">
                <a:tc>
                  <a:txBody>
                    <a:bodyPr/>
                    <a:lstStyle/>
                    <a:p>
                      <a:r>
                        <a:rPr lang="en-US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Collection of elements </a:t>
                      </a:r>
                      <a:r>
                        <a:rPr lang="en-US" dirty="0" err="1"/>
                        <a:t>mathing</a:t>
                      </a:r>
                      <a:r>
                        <a:rPr lang="en-US" dirty="0"/>
                        <a:t> to tag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46980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3641803-982C-8072-3BB0-433FB2F341EB}"/>
              </a:ext>
            </a:extLst>
          </p:cNvPr>
          <p:cNvSpPr txBox="1"/>
          <p:nvPr/>
        </p:nvSpPr>
        <p:spPr>
          <a:xfrm>
            <a:off x="5599518" y="937069"/>
            <a:ext cx="6097772" cy="369332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article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"article"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"arc2"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C144340B-730E-6869-C2AB-77FB2BD3CAFD}"/>
              </a:ext>
            </a:extLst>
          </p:cNvPr>
          <p:cNvCxnSpPr>
            <a:endCxn id="5" idx="2"/>
          </p:cNvCxnSpPr>
          <p:nvPr/>
        </p:nvCxnSpPr>
        <p:spPr>
          <a:xfrm flipV="1">
            <a:off x="4433777" y="1306401"/>
            <a:ext cx="4214627" cy="6606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5E1430A-2F7A-21AB-1D76-9CC8E5E7EC75}"/>
              </a:ext>
            </a:extLst>
          </p:cNvPr>
          <p:cNvSpPr txBox="1"/>
          <p:nvPr/>
        </p:nvSpPr>
        <p:spPr>
          <a:xfrm>
            <a:off x="9058940" y="1400150"/>
            <a:ext cx="2371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#arc2{ /* ALL Style Properties */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5C2093-CA02-F661-DEF8-10D341F58A54}"/>
              </a:ext>
            </a:extLst>
          </p:cNvPr>
          <p:cNvSpPr txBox="1"/>
          <p:nvPr/>
        </p:nvSpPr>
        <p:spPr>
          <a:xfrm>
            <a:off x="5090337" y="3429000"/>
            <a:ext cx="6097772" cy="2862322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"text"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"I am Text 1"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 err="1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"text"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"I am Text 2"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 err="1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"text"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"I am Text 3"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 err="1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 1"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 err="1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 2"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 err="1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43233DED-462A-C01C-770E-391785B1208F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H="1">
            <a:off x="4027868" y="3797692"/>
            <a:ext cx="1712926" cy="412012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0A81CD4-51E5-EAC2-E151-DF207DF6F116}"/>
              </a:ext>
            </a:extLst>
          </p:cNvPr>
          <p:cNvSpPr txBox="1"/>
          <p:nvPr/>
        </p:nvSpPr>
        <p:spPr>
          <a:xfrm>
            <a:off x="337584" y="4396020"/>
            <a:ext cx="4096193" cy="2031325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 1"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"b1"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 err="1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 2"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"b1"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FC0FE267-92DA-67D2-6859-28E7701367B5}"/>
              </a:ext>
            </a:extLst>
          </p:cNvPr>
          <p:cNvCxnSpPr>
            <a:endCxn id="15" idx="0"/>
          </p:cNvCxnSpPr>
          <p:nvPr/>
        </p:nvCxnSpPr>
        <p:spPr>
          <a:xfrm rot="16200000" flipH="1">
            <a:off x="642877" y="2653215"/>
            <a:ext cx="2088755" cy="1396853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464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B6C1D0-1D27-9EE8-2E7A-157CEEDF1591}"/>
              </a:ext>
            </a:extLst>
          </p:cNvPr>
          <p:cNvSpPr/>
          <p:nvPr/>
        </p:nvSpPr>
        <p:spPr>
          <a:xfrm>
            <a:off x="435935" y="510363"/>
            <a:ext cx="11206716" cy="6071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6A5FDC-4E55-AFE1-0CAF-8DEAAEF416DA}"/>
              </a:ext>
            </a:extLst>
          </p:cNvPr>
          <p:cNvSpPr txBox="1"/>
          <p:nvPr/>
        </p:nvSpPr>
        <p:spPr>
          <a:xfrm>
            <a:off x="265814" y="116958"/>
            <a:ext cx="203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Browsers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69CA38-ABEE-7706-7471-7EC5E65A9F35}"/>
              </a:ext>
            </a:extLst>
          </p:cNvPr>
          <p:cNvSpPr/>
          <p:nvPr/>
        </p:nvSpPr>
        <p:spPr>
          <a:xfrm>
            <a:off x="712381" y="606056"/>
            <a:ext cx="467833" cy="5741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O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U</a:t>
            </a:r>
          </a:p>
          <a:p>
            <a:pPr algn="ctr"/>
            <a:br>
              <a:rPr lang="en-US" dirty="0"/>
            </a:br>
            <a:r>
              <a:rPr lang="en-US" dirty="0"/>
              <a:t>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0F5B62-7EB5-8AF5-808E-C4D68DCBAB0B}"/>
              </a:ext>
            </a:extLst>
          </p:cNvPr>
          <p:cNvSpPr/>
          <p:nvPr/>
        </p:nvSpPr>
        <p:spPr>
          <a:xfrm>
            <a:off x="1871330" y="861237"/>
            <a:ext cx="8856921" cy="5486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327DF2-F783-4EA1-1551-5B0C1035ECC0}"/>
              </a:ext>
            </a:extLst>
          </p:cNvPr>
          <p:cNvSpPr txBox="1"/>
          <p:nvPr/>
        </p:nvSpPr>
        <p:spPr>
          <a:xfrm>
            <a:off x="2094614" y="1116419"/>
            <a:ext cx="226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Static HTML div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DD6AEB1-56DD-FE7F-029C-A60E3EE98481}"/>
              </a:ext>
            </a:extLst>
          </p:cNvPr>
          <p:cNvSpPr/>
          <p:nvPr/>
        </p:nvSpPr>
        <p:spPr>
          <a:xfrm>
            <a:off x="1977656" y="1648047"/>
            <a:ext cx="978195" cy="6379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9D45289-5392-89F2-A879-58A03D96294C}"/>
              </a:ext>
            </a:extLst>
          </p:cNvPr>
          <p:cNvSpPr/>
          <p:nvPr/>
        </p:nvSpPr>
        <p:spPr>
          <a:xfrm>
            <a:off x="3226981" y="1648046"/>
            <a:ext cx="978195" cy="6379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8BECDF5-0F00-51D7-AAA7-63E2F7FD98C5}"/>
              </a:ext>
            </a:extLst>
          </p:cNvPr>
          <p:cNvSpPr/>
          <p:nvPr/>
        </p:nvSpPr>
        <p:spPr>
          <a:xfrm>
            <a:off x="4478966" y="1648047"/>
            <a:ext cx="978195" cy="6379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B3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57C7010-9665-C226-5C10-90590B69E69F}"/>
              </a:ext>
            </a:extLst>
          </p:cNvPr>
          <p:cNvSpPr/>
          <p:nvPr/>
        </p:nvSpPr>
        <p:spPr>
          <a:xfrm>
            <a:off x="5728291" y="1648046"/>
            <a:ext cx="978195" cy="6379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088996-2F67-3733-941D-4550888EE0FA}"/>
              </a:ext>
            </a:extLst>
          </p:cNvPr>
          <p:cNvSpPr txBox="1"/>
          <p:nvPr/>
        </p:nvSpPr>
        <p:spPr>
          <a:xfrm>
            <a:off x="7187609" y="1648046"/>
            <a:ext cx="302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#b1 #b2 #b3……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08253E-0454-9993-AF0D-089C7A4A05C9}"/>
              </a:ext>
            </a:extLst>
          </p:cNvPr>
          <p:cNvSpPr/>
          <p:nvPr/>
        </p:nvSpPr>
        <p:spPr>
          <a:xfrm>
            <a:off x="2199169" y="2828259"/>
            <a:ext cx="3123312" cy="301964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&lt;h1&gt;HEADER 1&lt;/h1&gt;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74F3F1-9E69-C64F-304D-357214259079}"/>
              </a:ext>
            </a:extLst>
          </p:cNvPr>
          <p:cNvSpPr txBox="1"/>
          <p:nvPr/>
        </p:nvSpPr>
        <p:spPr>
          <a:xfrm>
            <a:off x="2296633" y="2828260"/>
            <a:ext cx="1573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article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54F2B4-D665-2918-5115-1FDB53B1FC2A}"/>
              </a:ext>
            </a:extLst>
          </p:cNvPr>
          <p:cNvSpPr txBox="1"/>
          <p:nvPr/>
        </p:nvSpPr>
        <p:spPr>
          <a:xfrm>
            <a:off x="2296633" y="3372478"/>
            <a:ext cx="2636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Dfb,adfb</a:t>
            </a:r>
            <a:endParaRPr lang="en-US" dirty="0"/>
          </a:p>
          <a:p>
            <a:r>
              <a:rPr lang="en-US" dirty="0" err="1"/>
              <a:t>Dfjvbadfj</a:t>
            </a:r>
            <a:endParaRPr lang="en-US" dirty="0"/>
          </a:p>
          <a:p>
            <a:r>
              <a:rPr lang="en-US" dirty="0"/>
              <a:t>,</a:t>
            </a:r>
            <a:r>
              <a:rPr lang="en-US" dirty="0" err="1"/>
              <a:t>jsdbvasd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4324DA-7EDE-295E-7C57-E6A729B825AB}"/>
              </a:ext>
            </a:extLst>
          </p:cNvPr>
          <p:cNvSpPr txBox="1"/>
          <p:nvPr/>
        </p:nvSpPr>
        <p:spPr>
          <a:xfrm>
            <a:off x="2296633" y="5812097"/>
            <a:ext cx="280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&lt;h1&gt;HEADER 2&lt;/h1&gt;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CCFFEB-D104-B238-3A65-769920B5F471}"/>
              </a:ext>
            </a:extLst>
          </p:cNvPr>
          <p:cNvSpPr txBox="1"/>
          <p:nvPr/>
        </p:nvSpPr>
        <p:spPr>
          <a:xfrm>
            <a:off x="2325430" y="4691424"/>
            <a:ext cx="2870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&lt;div&gt;</a:t>
            </a:r>
          </a:p>
          <a:p>
            <a:r>
              <a:rPr lang="en-US" dirty="0"/>
              <a:t>  &lt;h1&gt;&lt;/h1&gt;</a:t>
            </a:r>
          </a:p>
          <a:p>
            <a:r>
              <a:rPr lang="en-US" dirty="0"/>
              <a:t>&lt;/div&gt;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94BD142D-4BC5-92D8-A3DC-CEF01D4DE666}"/>
              </a:ext>
            </a:extLst>
          </p:cNvPr>
          <p:cNvSpPr/>
          <p:nvPr/>
        </p:nvSpPr>
        <p:spPr>
          <a:xfrm>
            <a:off x="1180214" y="3372478"/>
            <a:ext cx="691116" cy="2879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0F2D7C77-9425-F8DE-7DB0-4503490D657C}"/>
              </a:ext>
            </a:extLst>
          </p:cNvPr>
          <p:cNvCxnSpPr>
            <a:endCxn id="16" idx="1"/>
          </p:cNvCxnSpPr>
          <p:nvPr/>
        </p:nvCxnSpPr>
        <p:spPr>
          <a:xfrm>
            <a:off x="1180214" y="5209953"/>
            <a:ext cx="1116419" cy="7868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052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88AD881-8182-661F-0A74-89A4D67DD455}"/>
              </a:ext>
            </a:extLst>
          </p:cNvPr>
          <p:cNvSpPr/>
          <p:nvPr/>
        </p:nvSpPr>
        <p:spPr>
          <a:xfrm>
            <a:off x="4401879" y="2711302"/>
            <a:ext cx="2402958" cy="143539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World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0F94E5D-582B-B5FE-FB1F-80189D0C36DA}"/>
              </a:ext>
            </a:extLst>
          </p:cNvPr>
          <p:cNvSpPr/>
          <p:nvPr/>
        </p:nvSpPr>
        <p:spPr>
          <a:xfrm>
            <a:off x="428846" y="439480"/>
            <a:ext cx="2402958" cy="143539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Libraries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7457715-6D6A-D9FC-B6F9-A9CB8E5054DA}"/>
              </a:ext>
            </a:extLst>
          </p:cNvPr>
          <p:cNvSpPr/>
          <p:nvPr/>
        </p:nvSpPr>
        <p:spPr>
          <a:xfrm>
            <a:off x="9236148" y="439479"/>
            <a:ext cx="2402958" cy="143539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Frameworks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09993E-0CBD-94A5-DAD6-FEB288702DD3}"/>
              </a:ext>
            </a:extLst>
          </p:cNvPr>
          <p:cNvSpPr/>
          <p:nvPr/>
        </p:nvSpPr>
        <p:spPr>
          <a:xfrm>
            <a:off x="124046" y="4525927"/>
            <a:ext cx="2402958" cy="1435395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UI Object Model with CSS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BDC41E-C68C-9CE4-906D-46A711232D4C}"/>
              </a:ext>
            </a:extLst>
          </p:cNvPr>
          <p:cNvSpPr/>
          <p:nvPr/>
        </p:nvSpPr>
        <p:spPr>
          <a:xfrm>
            <a:off x="9236148" y="4525927"/>
            <a:ext cx="2402958" cy="143539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Tools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005D29-36B4-B2B7-7E7B-92156069B160}"/>
              </a:ext>
            </a:extLst>
          </p:cNvPr>
          <p:cNvSpPr txBox="1"/>
          <p:nvPr/>
        </p:nvSpPr>
        <p:spPr>
          <a:xfrm>
            <a:off x="233916" y="6071191"/>
            <a:ext cx="3391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CSS Libraries and Frameworks e.g. Bootstrap, Iota, </a:t>
            </a:r>
            <a:r>
              <a:rPr lang="en-US" dirty="0" err="1"/>
              <a:t>Tailswind</a:t>
            </a:r>
            <a:r>
              <a:rPr lang="en-US" dirty="0"/>
              <a:t>, etc.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3BEE86AD-75E2-FAAD-CC64-6EF37EBFF5BB}"/>
              </a:ext>
            </a:extLst>
          </p:cNvPr>
          <p:cNvCxnSpPr>
            <a:stCxn id="2" idx="2"/>
            <a:endCxn id="5" idx="6"/>
          </p:cNvCxnSpPr>
          <p:nvPr/>
        </p:nvCxnSpPr>
        <p:spPr>
          <a:xfrm rot="10800000" flipV="1">
            <a:off x="2527005" y="3428999"/>
            <a:ext cx="1874875" cy="18146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C443E954-5A61-1500-E523-2E0BD2AAEC86}"/>
              </a:ext>
            </a:extLst>
          </p:cNvPr>
          <p:cNvCxnSpPr>
            <a:stCxn id="2" idx="6"/>
            <a:endCxn id="4" idx="4"/>
          </p:cNvCxnSpPr>
          <p:nvPr/>
        </p:nvCxnSpPr>
        <p:spPr>
          <a:xfrm flipV="1">
            <a:off x="6804837" y="1874874"/>
            <a:ext cx="3632790" cy="15541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730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1657</TotalTime>
  <Words>498</Words>
  <Application>Microsoft Macintosh PowerPoint</Application>
  <PresentationFormat>Widescreen</PresentationFormat>
  <Paragraphs>161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22</cp:revision>
  <dcterms:created xsi:type="dcterms:W3CDTF">2023-07-04T03:51:15Z</dcterms:created>
  <dcterms:modified xsi:type="dcterms:W3CDTF">2023-07-06T06:47:06Z</dcterms:modified>
</cp:coreProperties>
</file>