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58" d="100"/>
          <a:sy n="58" d="100"/>
        </p:scale>
        <p:origin x="693"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6/14/2025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6/14/2025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Portfolio Project By Mahesh Sakhare</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107</TotalTime>
  <Words>790</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Presentation</dc:title>
  <dc:creator>Ali Ahmad</dc:creator>
  <cp:lastModifiedBy>Mahesh Sakhare</cp:lastModifiedBy>
  <cp:revision>2</cp:revision>
  <dcterms:created xsi:type="dcterms:W3CDTF">2024-09-03T15:16:05Z</dcterms:created>
  <dcterms:modified xsi:type="dcterms:W3CDTF">2025-06-14T18:05:31Z</dcterms:modified>
</cp:coreProperties>
</file>