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54" d="100"/>
          <a:sy n="54" d="100"/>
        </p:scale>
        <p:origin x="929"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05.06.2025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05.06.2025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Mahesh Sakhare</a:t>
            </a:r>
          </a:p>
          <a:p>
            <a:endParaRPr lang="nb-NO" dirty="0"/>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a:t>
            </a:r>
            <a:r>
              <a:rPr lang="en-US" dirty="0">
                <a:highlight>
                  <a:srgbClr val="FFFF00"/>
                </a:highlight>
              </a:rPr>
              <a:t>online retail business</a:t>
            </a:r>
            <a:r>
              <a:rPr lang="en-US" dirty="0"/>
              <a:t>, is facing </a:t>
            </a:r>
            <a:r>
              <a:rPr lang="en-US" sz="2700" dirty="0">
                <a:highlight>
                  <a:srgbClr val="FFFF00"/>
                </a:highlight>
              </a:rPr>
              <a:t>reduced customer engagement and conversion rates </a:t>
            </a:r>
            <a:r>
              <a:rPr lang="en-US" dirty="0"/>
              <a:t>despite launching several </a:t>
            </a:r>
            <a:r>
              <a:rPr lang="en-US" sz="2700" dirty="0">
                <a:highlight>
                  <a:srgbClr val="FFFF00"/>
                </a:highlight>
              </a:rPr>
              <a:t>new online marketing campaigns</a:t>
            </a:r>
            <a:r>
              <a:rPr lang="en-US" dirty="0"/>
              <a:t>. They are reaching out to you to help </a:t>
            </a:r>
            <a:r>
              <a:rPr lang="en-US" sz="2700" dirty="0">
                <a:highlight>
                  <a:srgbClr val="FFFF00"/>
                </a:highlight>
              </a:rPr>
              <a:t>conduct a detailed analysis </a:t>
            </a:r>
            <a:r>
              <a:rPr lang="en-US" dirty="0"/>
              <a:t>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a:t>
            </a:r>
            <a:r>
              <a:rPr lang="en-US" sz="2700" dirty="0">
                <a:highlight>
                  <a:srgbClr val="FFFF00"/>
                </a:highlight>
              </a:rPr>
              <a:t>number of customer interactions and engagement </a:t>
            </a:r>
            <a:r>
              <a:rPr lang="en-US" dirty="0"/>
              <a:t>with the site and marketing content has declined.</a:t>
            </a:r>
          </a:p>
          <a:p>
            <a:pPr lvl="1">
              <a:lnSpc>
                <a:spcPct val="170000"/>
              </a:lnSpc>
            </a:pPr>
            <a:r>
              <a:rPr lang="en-US" b="1" dirty="0"/>
              <a:t>Decreased Conversion Rates:</a:t>
            </a:r>
            <a:r>
              <a:rPr lang="en-US" dirty="0"/>
              <a:t> </a:t>
            </a:r>
            <a:r>
              <a:rPr lang="en-US" sz="2700" dirty="0">
                <a:highlight>
                  <a:srgbClr val="FFFF00"/>
                </a:highlight>
              </a:rPr>
              <a:t>Fewer site visitors are converting</a:t>
            </a:r>
            <a:r>
              <a:rPr lang="en-US" dirty="0"/>
              <a:t> into paying customers.</a:t>
            </a:r>
          </a:p>
          <a:p>
            <a:pPr lvl="1">
              <a:lnSpc>
                <a:spcPct val="170000"/>
              </a:lnSpc>
            </a:pPr>
            <a:r>
              <a:rPr lang="en-US" b="1" dirty="0"/>
              <a:t>High Marketing Expenses:</a:t>
            </a:r>
            <a:r>
              <a:rPr lang="en-US" dirty="0"/>
              <a:t> Significant investments in </a:t>
            </a:r>
            <a:r>
              <a:rPr lang="en-US" sz="2700" dirty="0">
                <a:highlight>
                  <a:srgbClr val="FFFF00"/>
                </a:highlight>
              </a:rPr>
              <a:t>marketing campaigns are not yielding expected returns</a:t>
            </a:r>
            <a:r>
              <a:rPr lang="en-US" dirty="0"/>
              <a:t>.</a:t>
            </a:r>
          </a:p>
          <a:p>
            <a:pPr lvl="1">
              <a:lnSpc>
                <a:spcPct val="170000"/>
              </a:lnSpc>
            </a:pPr>
            <a:r>
              <a:rPr lang="en-US" b="1" dirty="0"/>
              <a:t>Need for Customer Feedback Analysis:</a:t>
            </a:r>
            <a:r>
              <a:rPr lang="en-US" dirty="0"/>
              <a:t> </a:t>
            </a:r>
            <a:r>
              <a:rPr lang="en-US" sz="2700" dirty="0">
                <a:highlight>
                  <a:srgbClr val="FFFF00"/>
                </a:highlight>
              </a:rPr>
              <a:t>Understanding customer opinions about products and services is crucial </a:t>
            </a:r>
            <a:r>
              <a:rPr lang="en-US" dirty="0"/>
              <a:t>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a:t>
            </a:r>
            <a:r>
              <a:rPr lang="en-US" dirty="0">
                <a:highlight>
                  <a:srgbClr val="FFFF00"/>
                </a:highlight>
              </a:rPr>
              <a:t>the return on investment isn’t meeting our expectations</a:t>
            </a:r>
            <a:r>
              <a:rPr lang="en-US" dirty="0"/>
              <a:t>.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966</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Ali Ahmad</dc:creator>
  <cp:lastModifiedBy>Mahesh Sakhare</cp:lastModifiedBy>
  <cp:revision>3</cp:revision>
  <dcterms:created xsi:type="dcterms:W3CDTF">2024-07-20T13:50:58Z</dcterms:created>
  <dcterms:modified xsi:type="dcterms:W3CDTF">2025-06-05T17:20:40Z</dcterms:modified>
</cp:coreProperties>
</file>