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68920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92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b8e49db87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b8e49db87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31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8e49db87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8e49db87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20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8e49db87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8e49db87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67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b8e49db87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b8e49db87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84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b8e49db8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b8e49db8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89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b8e49db8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b8e49db8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04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b8e49db8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b8e49db8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64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8e49db87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b8e49db87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9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b8e49db87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b8e49db87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5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8e49db87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8e49db87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74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8e49db87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8e49db87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543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8e49db87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8e49db87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81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97415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9697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7437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813399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72176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2875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15496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6222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89998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574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93959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19056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85922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5028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566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034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41382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06384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12/17/2022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1578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lvl="0" algn="ctr">
              <a:spcBef>
                <a:spcPts val="0"/>
              </a:spcBef>
            </a:pPr>
            <a:r>
              <a:rPr lang="en" sz="2800" dirty="0"/>
              <a:t>Wondering in the woods </a:t>
            </a:r>
            <a:br>
              <a:rPr lang="en" sz="2800" dirty="0"/>
            </a:br>
            <a:r>
              <a:rPr lang="en" sz="1200" dirty="0"/>
              <a:t>Developed by </a:t>
            </a:r>
            <a:br>
              <a:rPr lang="en" sz="1200" dirty="0"/>
            </a:br>
            <a:r>
              <a:rPr lang="en-US" sz="1200" dirty="0"/>
              <a:t>Keerthi </a:t>
            </a:r>
            <a:r>
              <a:rPr lang="en-US" sz="1200" dirty="0" err="1"/>
              <a:t>koushik</a:t>
            </a:r>
            <a:r>
              <a:rPr lang="en-US" sz="1200" dirty="0"/>
              <a:t> </a:t>
            </a:r>
            <a:r>
              <a:rPr lang="en-US" sz="1200" dirty="0" err="1"/>
              <a:t>devulapally</a:t>
            </a:r>
            <a:br>
              <a:rPr lang="en-US" sz="1200" dirty="0"/>
            </a:br>
            <a:r>
              <a:rPr lang="en-US" sz="1200" dirty="0"/>
              <a:t>Nikhil </a:t>
            </a:r>
            <a:r>
              <a:rPr lang="en-US" sz="1200" dirty="0" err="1"/>
              <a:t>reddy</a:t>
            </a:r>
            <a:r>
              <a:rPr lang="en-US" sz="1200" dirty="0"/>
              <a:t> </a:t>
            </a:r>
            <a:r>
              <a:rPr lang="en-US" sz="1200" dirty="0" err="1"/>
              <a:t>jitta</a:t>
            </a:r>
            <a:br>
              <a:rPr lang="en-US" sz="1200" dirty="0"/>
            </a:br>
            <a:r>
              <a:rPr lang="en-US" sz="1200" dirty="0"/>
              <a:t>Ranjith </a:t>
            </a:r>
            <a:r>
              <a:rPr lang="en-US" sz="1200" dirty="0" err="1"/>
              <a:t>reddy</a:t>
            </a:r>
            <a:r>
              <a:rPr lang="en-US" sz="1200" dirty="0"/>
              <a:t> </a:t>
            </a:r>
            <a:r>
              <a:rPr lang="en-US" sz="1200" dirty="0" err="1"/>
              <a:t>pingli</a:t>
            </a:r>
            <a:br>
              <a:rPr lang="en-US" sz="1200" dirty="0"/>
            </a:br>
            <a:r>
              <a:rPr lang="en-US" sz="1200" dirty="0" err="1"/>
              <a:t>Neelima</a:t>
            </a:r>
            <a:r>
              <a:rPr lang="en-US" sz="1200" dirty="0"/>
              <a:t> </a:t>
            </a:r>
            <a:r>
              <a:rPr lang="en-US" sz="1200" dirty="0" err="1"/>
              <a:t>vuyyuru</a:t>
            </a:r>
            <a:br>
              <a:rPr lang="en-US" sz="1200" dirty="0"/>
            </a:br>
            <a:r>
              <a:rPr lang="en-US" sz="1200" dirty="0" err="1"/>
              <a:t>Paladi</a:t>
            </a:r>
            <a:r>
              <a:rPr lang="en-US" sz="1200" dirty="0"/>
              <a:t> </a:t>
            </a:r>
            <a:r>
              <a:rPr lang="en-US" sz="1200"/>
              <a:t>Mahesh Gowtham</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State Diagram of UML</a:t>
            </a:r>
            <a:endParaRPr sz="2820"/>
          </a:p>
        </p:txBody>
      </p:sp>
      <p:pic>
        <p:nvPicPr>
          <p:cNvPr id="120" name="Google Shape;120;p22"/>
          <p:cNvPicPr preferRelativeResize="0"/>
          <p:nvPr/>
        </p:nvPicPr>
        <p:blipFill>
          <a:blip r:embed="rId3">
            <a:alphaModFix/>
          </a:blip>
          <a:stretch>
            <a:fillRect/>
          </a:stretch>
        </p:blipFill>
        <p:spPr>
          <a:xfrm>
            <a:off x="1946650" y="1544925"/>
            <a:ext cx="5491625" cy="260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5106"/>
              <a:buFont typeface="Arial"/>
              <a:buNone/>
            </a:pPr>
            <a:r>
              <a:rPr lang="en" sz="2820"/>
              <a:t>Activity Diagram of UML</a:t>
            </a:r>
            <a:endParaRPr/>
          </a:p>
        </p:txBody>
      </p:sp>
      <p:pic>
        <p:nvPicPr>
          <p:cNvPr id="126" name="Google Shape;126;p23"/>
          <p:cNvPicPr preferRelativeResize="0"/>
          <p:nvPr/>
        </p:nvPicPr>
        <p:blipFill>
          <a:blip r:embed="rId3">
            <a:alphaModFix/>
          </a:blip>
          <a:stretch>
            <a:fillRect/>
          </a:stretch>
        </p:blipFill>
        <p:spPr>
          <a:xfrm>
            <a:off x="579575" y="1298575"/>
            <a:ext cx="7323625" cy="322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Journey map of customer</a:t>
            </a:r>
            <a:endParaRPr sz="2820"/>
          </a:p>
        </p:txBody>
      </p:sp>
      <p:sp>
        <p:nvSpPr>
          <p:cNvPr id="132" name="Google Shape;132;p2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map mentions how the brand works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When the customer is not happy then it can give its prediction.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product should be modified by seeing the customers demand.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map depicts the whole procedure process of the products.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team who makes the route map knows the demand of the customer.</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Conclusion</a:t>
            </a:r>
            <a:endParaRPr sz="2820"/>
          </a:p>
        </p:txBody>
      </p:sp>
      <p:sp>
        <p:nvSpPr>
          <p:cNvPr id="138" name="Google Shape;138;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dirty="0"/>
              <a:t>system helps to analyse a student by playing.</a:t>
            </a:r>
            <a:endParaRPr dirty="0"/>
          </a:p>
          <a:p>
            <a:pPr marL="457200" lvl="0" indent="-342900" algn="l" rtl="0">
              <a:spcBef>
                <a:spcPts val="0"/>
              </a:spcBef>
              <a:spcAft>
                <a:spcPts val="0"/>
              </a:spcAft>
              <a:buSzPts val="1800"/>
              <a:buChar char="●"/>
            </a:pPr>
            <a:r>
              <a:rPr lang="en" dirty="0"/>
              <a:t>Student should be interested in game.</a:t>
            </a:r>
            <a:endParaRPr dirty="0"/>
          </a:p>
          <a:p>
            <a:pPr marL="457200" lvl="0" indent="-342900" algn="l" rtl="0">
              <a:spcBef>
                <a:spcPts val="0"/>
              </a:spcBef>
              <a:spcAft>
                <a:spcPts val="0"/>
              </a:spcAft>
              <a:buSzPts val="1800"/>
              <a:buChar char="●"/>
            </a:pPr>
            <a:r>
              <a:rPr lang="en" dirty="0"/>
              <a:t>The game help the student ro widen his thought.</a:t>
            </a:r>
            <a:endParaRPr dirty="0"/>
          </a:p>
          <a:p>
            <a:pPr marL="457200" lvl="0" indent="-342900" algn="l" rtl="0">
              <a:spcBef>
                <a:spcPts val="0"/>
              </a:spcBef>
              <a:spcAft>
                <a:spcPts val="0"/>
              </a:spcAft>
              <a:buSzPts val="1800"/>
              <a:buChar char="●"/>
            </a:pPr>
            <a:r>
              <a:rPr lang="en" dirty="0"/>
              <a:t>When a new game starts then the student may face new challenges related to game.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Purpose</a:t>
            </a:r>
            <a:endParaRPr sz="2820"/>
          </a:p>
        </p:txBody>
      </p:sp>
      <p:sp>
        <p:nvSpPr>
          <p:cNvPr id="60" name="Google Shape;60;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results will be noted after the explanation of case study.</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Agile methods are used for maintaining a guideline.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Due to the change in chapter the documentation also changes.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System Architecture should be properly classified ay first.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Every time the new data is available then the design model is explained. There should be no subsystem attached to it.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Design team is needed so that upgradation data can be sorted.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 proper blueprint should be depicted for completing the work.</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 Feedback is always required for improvement.</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Wandering in woods </a:t>
            </a:r>
            <a:endParaRPr/>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Wandering in woods is a game .It is a simple game used by the school students.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This game is only applicable for the students of grade three to grade five students due to less less data .The advantage of this game is the it helps the students to make decision.Here less data is given.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From this game the students of grade six to grde eight will get the updated  version. As these students can work on the database.charts and many other things which help them to make decision.</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Procedure  </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Procedure helps the business to grow more and more .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game development is necessary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All the agile procedure are maintained.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Modularization of project happens as a result the costs alops goes up.</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demands which were put in front were all be solved.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Procedure - Sketch presentation</a:t>
            </a:r>
            <a:endParaRPr sz="2820"/>
          </a:p>
        </p:txBody>
      </p:sp>
      <p:pic>
        <p:nvPicPr>
          <p:cNvPr id="78" name="Google Shape;78;p17"/>
          <p:cNvPicPr preferRelativeResize="0"/>
          <p:nvPr/>
        </p:nvPicPr>
        <p:blipFill>
          <a:blip r:embed="rId3">
            <a:alphaModFix/>
          </a:blip>
          <a:stretch>
            <a:fillRect/>
          </a:stretch>
        </p:blipFill>
        <p:spPr>
          <a:xfrm>
            <a:off x="933925" y="1407850"/>
            <a:ext cx="6565275" cy="351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a:t>
            </a:r>
            <a:endParaRPr/>
          </a:p>
        </p:txBody>
      </p:sp>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 case means that some specific task is assigned to system by the user.</a:t>
            </a:r>
            <a:endParaRPr/>
          </a:p>
          <a:p>
            <a:pPr marL="457200" lvl="0" indent="-342900" algn="l" rtl="0">
              <a:spcBef>
                <a:spcPts val="0"/>
              </a:spcBef>
              <a:spcAft>
                <a:spcPts val="0"/>
              </a:spcAft>
              <a:buSzPts val="1800"/>
              <a:buChar char="●"/>
            </a:pPr>
            <a:r>
              <a:rPr lang="en"/>
              <a:t>Explanation how to handle the system. step-1)Start game step-2) Play Game Step-3)Choose stage Step-4) View stage Step-5) Replay Game Step-6) EXit game Step-7) Diagonal Move Step-8)e Random Move Step-9) Change  Grid Step-10)Play challenges Step-11) Verify the wandering methods .</a:t>
            </a:r>
            <a:endParaRPr/>
          </a:p>
          <a:p>
            <a:pPr marL="457200" lvl="0" indent="-342900" algn="l" rtl="0">
              <a:spcBef>
                <a:spcPts val="0"/>
              </a:spcBef>
              <a:spcAft>
                <a:spcPts val="0"/>
              </a:spcAft>
              <a:buSzPts val="1800"/>
              <a:buChar char="●"/>
            </a:pPr>
            <a:r>
              <a:rPr lang="en"/>
              <a:t>Selection of destination when the game starts .</a:t>
            </a:r>
            <a:endParaRPr/>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Use-Case Diagram of UML</a:t>
            </a:r>
            <a:endParaRPr sz="2820"/>
          </a:p>
        </p:txBody>
      </p:sp>
      <p:sp>
        <p:nvSpPr>
          <p:cNvPr id="90" name="Google Shape;90;p19"/>
          <p:cNvSpPr txBox="1"/>
          <p:nvPr/>
        </p:nvSpPr>
        <p:spPr>
          <a:xfrm>
            <a:off x="6101775" y="909350"/>
            <a:ext cx="2049300" cy="4063500"/>
          </a:xfrm>
          <a:prstGeom prst="rect">
            <a:avLst/>
          </a:prstGeom>
          <a:solidFill>
            <a:srgbClr val="EAD1D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Computer Simulation System</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1" name="Google Shape;91;p19"/>
          <p:cNvSpPr/>
          <p:nvPr/>
        </p:nvSpPr>
        <p:spPr>
          <a:xfrm>
            <a:off x="6541450" y="1832175"/>
            <a:ext cx="1365000" cy="52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Simplified Visualization</a:t>
            </a:r>
            <a:r>
              <a:rPr lang="en"/>
              <a:t> </a:t>
            </a:r>
            <a:endParaRPr/>
          </a:p>
        </p:txBody>
      </p:sp>
      <p:sp>
        <p:nvSpPr>
          <p:cNvPr id="92" name="Google Shape;92;p19"/>
          <p:cNvSpPr/>
          <p:nvPr/>
        </p:nvSpPr>
        <p:spPr>
          <a:xfrm>
            <a:off x="6661125" y="2688150"/>
            <a:ext cx="1245300" cy="52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Moderate Visualization</a:t>
            </a:r>
            <a:endParaRPr sz="1200" b="1"/>
          </a:p>
        </p:txBody>
      </p:sp>
      <p:sp>
        <p:nvSpPr>
          <p:cNvPr id="93" name="Google Shape;93;p19"/>
          <p:cNvSpPr/>
          <p:nvPr/>
        </p:nvSpPr>
        <p:spPr>
          <a:xfrm>
            <a:off x="6661250" y="3581950"/>
            <a:ext cx="1245300" cy="52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Complex Visualization</a:t>
            </a:r>
            <a:endParaRPr sz="1200" b="1"/>
          </a:p>
        </p:txBody>
      </p:sp>
      <p:pic>
        <p:nvPicPr>
          <p:cNvPr id="94" name="Google Shape;94;p19"/>
          <p:cNvPicPr preferRelativeResize="0"/>
          <p:nvPr/>
        </p:nvPicPr>
        <p:blipFill>
          <a:blip r:embed="rId3">
            <a:alphaModFix/>
          </a:blip>
          <a:stretch>
            <a:fillRect/>
          </a:stretch>
        </p:blipFill>
        <p:spPr>
          <a:xfrm>
            <a:off x="1338000" y="1304925"/>
            <a:ext cx="277125" cy="708800"/>
          </a:xfrm>
          <a:prstGeom prst="rect">
            <a:avLst/>
          </a:prstGeom>
          <a:noFill/>
          <a:ln>
            <a:noFill/>
          </a:ln>
        </p:spPr>
      </p:pic>
      <p:pic>
        <p:nvPicPr>
          <p:cNvPr id="95" name="Google Shape;95;p19"/>
          <p:cNvPicPr preferRelativeResize="0"/>
          <p:nvPr/>
        </p:nvPicPr>
        <p:blipFill>
          <a:blip r:embed="rId3">
            <a:alphaModFix/>
          </a:blip>
          <a:stretch>
            <a:fillRect/>
          </a:stretch>
        </p:blipFill>
        <p:spPr>
          <a:xfrm>
            <a:off x="1338000" y="2360475"/>
            <a:ext cx="277125" cy="708800"/>
          </a:xfrm>
          <a:prstGeom prst="rect">
            <a:avLst/>
          </a:prstGeom>
          <a:noFill/>
          <a:ln>
            <a:noFill/>
          </a:ln>
        </p:spPr>
      </p:pic>
      <p:pic>
        <p:nvPicPr>
          <p:cNvPr id="96" name="Google Shape;96;p19"/>
          <p:cNvPicPr preferRelativeResize="0"/>
          <p:nvPr/>
        </p:nvPicPr>
        <p:blipFill>
          <a:blip r:embed="rId3">
            <a:alphaModFix/>
          </a:blip>
          <a:stretch>
            <a:fillRect/>
          </a:stretch>
        </p:blipFill>
        <p:spPr>
          <a:xfrm>
            <a:off x="1338000" y="3414825"/>
            <a:ext cx="277125" cy="708800"/>
          </a:xfrm>
          <a:prstGeom prst="rect">
            <a:avLst/>
          </a:prstGeom>
          <a:noFill/>
          <a:ln>
            <a:noFill/>
          </a:ln>
        </p:spPr>
      </p:pic>
      <p:sp>
        <p:nvSpPr>
          <p:cNvPr id="97" name="Google Shape;97;p19"/>
          <p:cNvSpPr/>
          <p:nvPr/>
        </p:nvSpPr>
        <p:spPr>
          <a:xfrm>
            <a:off x="1021950" y="2054350"/>
            <a:ext cx="1145700" cy="1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1-2 Students</a:t>
            </a:r>
            <a:endParaRPr sz="1200"/>
          </a:p>
        </p:txBody>
      </p:sp>
      <p:sp>
        <p:nvSpPr>
          <p:cNvPr id="98" name="Google Shape;98;p19"/>
          <p:cNvSpPr/>
          <p:nvPr/>
        </p:nvSpPr>
        <p:spPr>
          <a:xfrm>
            <a:off x="1021950" y="3157450"/>
            <a:ext cx="1245300" cy="1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3-5 Students</a:t>
            </a:r>
            <a:endParaRPr sz="1200"/>
          </a:p>
        </p:txBody>
      </p:sp>
      <p:sp>
        <p:nvSpPr>
          <p:cNvPr id="99" name="Google Shape;99;p19"/>
          <p:cNvSpPr/>
          <p:nvPr/>
        </p:nvSpPr>
        <p:spPr>
          <a:xfrm>
            <a:off x="922350" y="4211800"/>
            <a:ext cx="1245300" cy="1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6-8 Students</a:t>
            </a:r>
            <a:endParaRPr sz="1200"/>
          </a:p>
        </p:txBody>
      </p:sp>
      <p:cxnSp>
        <p:nvCxnSpPr>
          <p:cNvPr id="100" name="Google Shape;100;p19"/>
          <p:cNvCxnSpPr>
            <a:stCxn id="94" idx="3"/>
            <a:endCxn id="91" idx="1"/>
          </p:cNvCxnSpPr>
          <p:nvPr/>
        </p:nvCxnSpPr>
        <p:spPr>
          <a:xfrm>
            <a:off x="1615125" y="1659325"/>
            <a:ext cx="4926300" cy="43710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9"/>
          <p:cNvCxnSpPr>
            <a:stCxn id="95" idx="3"/>
            <a:endCxn id="92" idx="1"/>
          </p:cNvCxnSpPr>
          <p:nvPr/>
        </p:nvCxnSpPr>
        <p:spPr>
          <a:xfrm>
            <a:off x="1615125" y="2714875"/>
            <a:ext cx="5046000" cy="237300"/>
          </a:xfrm>
          <a:prstGeom prst="straightConnector1">
            <a:avLst/>
          </a:prstGeom>
          <a:noFill/>
          <a:ln w="9525" cap="flat" cmpd="sng">
            <a:solidFill>
              <a:schemeClr val="dk2"/>
            </a:solidFill>
            <a:prstDash val="solid"/>
            <a:round/>
            <a:headEnd type="none" w="med" len="med"/>
            <a:tailEnd type="none" w="med" len="med"/>
          </a:ln>
        </p:spPr>
      </p:cxnSp>
      <p:cxnSp>
        <p:nvCxnSpPr>
          <p:cNvPr id="102" name="Google Shape;102;p19"/>
          <p:cNvCxnSpPr>
            <a:endCxn id="93" idx="1"/>
          </p:cNvCxnSpPr>
          <p:nvPr/>
        </p:nvCxnSpPr>
        <p:spPr>
          <a:xfrm>
            <a:off x="1615250" y="3769300"/>
            <a:ext cx="5046000" cy="76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838"/>
              <a:t>Deployment Diagram of UML</a:t>
            </a:r>
            <a:endParaRPr sz="2820"/>
          </a:p>
        </p:txBody>
      </p:sp>
      <p:pic>
        <p:nvPicPr>
          <p:cNvPr id="108" name="Google Shape;108;p20"/>
          <p:cNvPicPr preferRelativeResize="0"/>
          <p:nvPr/>
        </p:nvPicPr>
        <p:blipFill>
          <a:blip r:embed="rId3">
            <a:alphaModFix/>
          </a:blip>
          <a:stretch>
            <a:fillRect/>
          </a:stretch>
        </p:blipFill>
        <p:spPr>
          <a:xfrm>
            <a:off x="152400" y="1170125"/>
            <a:ext cx="6507600"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a:t>Class Diagram of UML</a:t>
            </a:r>
            <a:endParaRPr/>
          </a:p>
        </p:txBody>
      </p:sp>
      <p:pic>
        <p:nvPicPr>
          <p:cNvPr id="114" name="Google Shape;114;p21"/>
          <p:cNvPicPr preferRelativeResize="0"/>
          <p:nvPr/>
        </p:nvPicPr>
        <p:blipFill>
          <a:blip r:embed="rId3">
            <a:alphaModFix/>
          </a:blip>
          <a:stretch>
            <a:fillRect/>
          </a:stretch>
        </p:blipFill>
        <p:spPr>
          <a:xfrm>
            <a:off x="152400" y="1170125"/>
            <a:ext cx="5783075" cy="3820974"/>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TotalTime>
  <Words>495</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Wondering in the woods  Developed by  Keerthi koushik devulapally Nikhil reddy jitta Ranjith reddy pingli Neelima vuyyuru Paladi Mahesh Gowtham</vt:lpstr>
      <vt:lpstr>Purpose</vt:lpstr>
      <vt:lpstr>Wandering in woods </vt:lpstr>
      <vt:lpstr>Procedure  </vt:lpstr>
      <vt:lpstr>Procedure - Sketch presentation</vt:lpstr>
      <vt:lpstr>Use</vt:lpstr>
      <vt:lpstr>Use-Case Diagram of UML</vt:lpstr>
      <vt:lpstr>Deployment Diagram of UML</vt:lpstr>
      <vt:lpstr>Class Diagram of UML</vt:lpstr>
      <vt:lpstr>State Diagram of UML</vt:lpstr>
      <vt:lpstr>Activity Diagram of UML</vt:lpstr>
      <vt:lpstr>Journey map of customer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Wondering in the woods </dc:title>
  <cp:lastModifiedBy>MAHESH GOWTHAM</cp:lastModifiedBy>
  <cp:revision>3</cp:revision>
  <dcterms:modified xsi:type="dcterms:W3CDTF">2022-12-16T21:08:00Z</dcterms:modified>
</cp:coreProperties>
</file>