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Detecting Anomalies</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An Overview of the Program for Identifying Unusual Transactions</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3362"/>
          </a:bodyPr>
          <a:lstStyle/>
          <a:p>
            <a:pPr indent="0">
              <a:lnSpc>
                <a:spcPct val="100000"/>
              </a:lnSpc>
              <a:buNone/>
              <a:tabLst>
                <a:tab pos="0" algn="l"/>
              </a:tabLst>
            </a:pPr>
            <a:r>
              <a:rPr lang="en" sz="3000" b="1" strike="noStrike" spc="-1">
                <a:solidFill>
                  <a:schemeClr val="dk1"/>
                </a:solidFill>
                <a:latin typeface="Montserrat"/>
                <a:ea typeface="Montserrat"/>
              </a:rPr>
              <a:t>Identify Transactions Above Threshold</a:t>
            </a:r>
            <a:endParaRPr lang="fr-FR" sz="3000" b="0" strike="noStrike" spc="-1">
              <a:solidFill>
                <a:schemeClr val="dk1"/>
              </a:solidFill>
              <a:latin typeface="Arial"/>
            </a:endParaRPr>
          </a:p>
        </p:txBody>
      </p:sp>
      <p:sp>
        <p:nvSpPr>
          <p:cNvPr id="757"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program establishes a predefined threshold, calculated based on the average error scores plus an additional buffer to account for normal variability. Transactions with error scores exceeding this threshold are flagged as anomalies. This allows users to identify transactions that exhibit significant irregularities, offering a clear indication of potential fraud or errors within the dataset.</a:t>
            </a:r>
            <a:endParaRPr lang="en-US" sz="1200" b="0" strike="noStrike" spc="-1">
              <a:solidFill>
                <a:srgbClr val="FFFFFF"/>
              </a:solidFill>
              <a:latin typeface="OpenSymbol"/>
            </a:endParaRPr>
          </a:p>
        </p:txBody>
      </p:sp>
      <p:pic>
        <p:nvPicPr>
          <p:cNvPr id="758"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program effectively combines data generation and advanced anomaly detection techniques using a Variational Autoencoder. By simulating both regular and outlier transactions, it demonstrates a robust methodology for identifying financial discrepancies. The process includes generating transactions, calculating error scores, and assessing anomalies against a predefined threshold, paving the way for improved financial oversight.</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a:solidFill>
                  <a:schemeClr val="dk1"/>
                </a:solidFill>
                <a:latin typeface="Montserrat"/>
                <a:ea typeface="Montserrat"/>
              </a:rPr>
              <a:t>Thank you!</a:t>
            </a:r>
            <a:endParaRPr lang="fr-FR" sz="5500" b="0" strike="noStrike" spc="-1">
              <a:solidFill>
                <a:schemeClr val="dk1"/>
              </a:solidFill>
              <a:latin typeface="Arial"/>
            </a:endParaRPr>
          </a:p>
        </p:txBody>
      </p:sp>
      <p:sp>
        <p:nvSpPr>
          <p:cNvPr id="762"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a:solidFill>
                  <a:schemeClr val="dk1"/>
                </a:solidFill>
                <a:latin typeface="Actor"/>
                <a:ea typeface="Actor"/>
              </a:rPr>
              <a:t>Do you have any questions?</a:t>
            </a:r>
            <a:endParaRPr lang="en-US" sz="16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outlines a program that simulates bank transactions, aiming to identify anomalies in financial data through advanced methods.</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Fake Data Creation</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Generate Fake Bank Statements</a:t>
            </a:r>
            <a:endParaRPr lang="fr-FR" sz="3000" b="0" strike="noStrike" spc="-1">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program mimics actual banking operations by producing two sets of transaction data which are categorized as 'data1' and 'data2'. Each transaction encompasses a unique ID, a date, and an amount. The majority of the amounts resemble normal banking transactions, usually around $500, interspersed with a few larger, unusual amounts to effectively test the program's anomaly detection capabilities.</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Add Unusual Transactions</a:t>
            </a:r>
            <a:endParaRPr lang="fr-FR" sz="3000" b="0" strike="noStrike" spc="-1">
              <a:solidFill>
                <a:schemeClr val="dk1"/>
              </a:solidFill>
              <a:latin typeface="Arial"/>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system intentionally incorporates atypical transactions, such as those exceeding $7000 or $9000. This is to challenge the detection algorithm, ensuring it can discern between regular financial behavior and outliers. After creating these sets, the program merges them into a comprehensive list, thereby providing a robust dataset for subsequent analysis.</a:t>
            </a:r>
            <a:endParaRPr lang="en-US" sz="1200" b="0" strike="noStrike" spc="-1">
              <a:solidFill>
                <a:srgbClr val="FFFFFF"/>
              </a:solidFill>
              <a:latin typeface="OpenSymbol"/>
            </a:endParaRPr>
          </a:p>
        </p:txBody>
      </p:sp>
      <p:pic>
        <p:nvPicPr>
          <p:cNvPr id="747"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Combine Original and Tweaked Data</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After generating the two sets of transactions, the program amalgamates 'data1' and 'data2' into a single list known as 'combined_data'. This comprehensive dataset contains all the normal and anomalous transactions, each represented with its respective details. This merging step is critical as it provides a unified view for analysis, enabling the subsequent detection of outliers.</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Anomaly Detection</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Variational Autoencoder Functionality</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Variational Autoencoder (VAE) plays a pivotal role in anomaly detection by learning the patterns of normal transactions through a process of encoding and decoding. The VAE compresses the transactional data into a lower-dimensional space, creating a representation that captures the essential characteristics of typical transaction amounts. This way, it establishes a baseline for comparison against incoming data.</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Calculate Error Scores</a:t>
            </a:r>
            <a:endParaRPr lang="fr-FR" sz="3000" b="0" strike="noStrike" spc="-1">
              <a:solidFill>
                <a:schemeClr val="dk1"/>
              </a:solidFill>
              <a:latin typeface="Arial"/>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Once the VAE has rebuilt the transactions, the program calculates an error score for each transaction. This score quantifies the difference between the original transaction amount and the amount reconstructed by the VAE. A lower error score indicates a transaction that closely resembles the norm, while a higher score signals a potential anomaly. This scoring mechanism is foundational for understanding which transactions deviate significantly from the expected patterns.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523</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26</vt:i4>
      </vt:variant>
      <vt:variant>
        <vt:lpstr>Slide Titles</vt:lpstr>
      </vt:variant>
      <vt:variant>
        <vt:i4>12</vt:i4>
      </vt:variant>
    </vt:vector>
  </HeadingPairs>
  <TitlesOfParts>
    <vt:vector size="44"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Detecting Anomalies</vt:lpstr>
      <vt:lpstr>Introduction</vt:lpstr>
      <vt:lpstr>Fake Data Creation</vt:lpstr>
      <vt:lpstr>Generate Fake Bank Statements</vt:lpstr>
      <vt:lpstr>Add Unusual Transactions</vt:lpstr>
      <vt:lpstr>Combine Original and Tweaked Data</vt:lpstr>
      <vt:lpstr>Anomaly Detection</vt:lpstr>
      <vt:lpstr>Variational Autoencoder Functionality</vt:lpstr>
      <vt:lpstr>Calculate Error Scores</vt:lpstr>
      <vt:lpstr>Identify Transactions Above Threshold</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Mahesh Srivatsavi</dc:creator>
  <cp:lastModifiedBy>Mahesh Srivatsavi</cp:lastModifiedBy>
  <cp:revision>1</cp:revision>
  <dcterms:modified xsi:type="dcterms:W3CDTF">2025-03-25T16:54:44Z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2025-03-25T16:51:33Z</dcterms:created>
  <dc:creator>Unknown Creator</dc:creator>
  <dc:description/>
  <dc:language>en-US</dc:language>
  <cp:lastModifiedBy>Unknown Creator</cp:lastModifiedBy>
  <dcterms:modified xsi:type="dcterms:W3CDTF">2025-03-25T16:51:33Z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