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83" r:id="rId2"/>
    <p:sldId id="258" r:id="rId3"/>
    <p:sldId id="259" r:id="rId4"/>
    <p:sldId id="279" r:id="rId5"/>
    <p:sldId id="280" r:id="rId6"/>
    <p:sldId id="282" r:id="rId7"/>
    <p:sldId id="266" r:id="rId8"/>
    <p:sldId id="275" r:id="rId9"/>
    <p:sldId id="263" r:id="rId10"/>
    <p:sldId id="284" r:id="rId11"/>
    <p:sldId id="285" r:id="rId12"/>
    <p:sldId id="286" r:id="rId13"/>
    <p:sldId id="287" r:id="rId14"/>
    <p:sldId id="269" r:id="rId15"/>
    <p:sldId id="268" r:id="rId16"/>
    <p:sldId id="276" r:id="rId17"/>
    <p:sldId id="271" r:id="rId18"/>
    <p:sldId id="270" r:id="rId19"/>
    <p:sldId id="277" r:id="rId20"/>
    <p:sldId id="267" r:id="rId21"/>
    <p:sldId id="265" r:id="rId22"/>
    <p:sldId id="274" r:id="rId23"/>
    <p:sldId id="290" r:id="rId24"/>
    <p:sldId id="272" r:id="rId25"/>
    <p:sldId id="289" r:id="rId26"/>
    <p:sldId id="288" r:id="rId27"/>
    <p:sldId id="278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THUBE" userId="1fff68b5fd613fcf" providerId="LiveId" clId="{204FECFC-98FD-430F-B657-8A292A9ACDE8}"/>
    <pc:docChg chg="undo custSel modSld sldOrd">
      <pc:chgData name="MAHESH THUBE" userId="1fff68b5fd613fcf" providerId="LiveId" clId="{204FECFC-98FD-430F-B657-8A292A9ACDE8}" dt="2023-03-30T11:23:39.824" v="1435" actId="20577"/>
      <pc:docMkLst>
        <pc:docMk/>
      </pc:docMkLst>
      <pc:sldChg chg="modSp mod">
        <pc:chgData name="MAHESH THUBE" userId="1fff68b5fd613fcf" providerId="LiveId" clId="{204FECFC-98FD-430F-B657-8A292A9ACDE8}" dt="2023-03-30T05:03:28.752" v="96" actId="1076"/>
        <pc:sldMkLst>
          <pc:docMk/>
          <pc:sldMk cId="2957789201" sldId="258"/>
        </pc:sldMkLst>
        <pc:spChg chg="mod">
          <ac:chgData name="MAHESH THUBE" userId="1fff68b5fd613fcf" providerId="LiveId" clId="{204FECFC-98FD-430F-B657-8A292A9ACDE8}" dt="2023-03-30T05:03:28.752" v="96" actId="1076"/>
          <ac:spMkLst>
            <pc:docMk/>
            <pc:sldMk cId="2957789201" sldId="258"/>
            <ac:spMk id="2" creationId="{F773DFC4-F459-9DB1-DDEF-BD00DD307399}"/>
          </ac:spMkLst>
        </pc:spChg>
      </pc:sldChg>
      <pc:sldChg chg="modSp mod">
        <pc:chgData name="MAHESH THUBE" userId="1fff68b5fd613fcf" providerId="LiveId" clId="{204FECFC-98FD-430F-B657-8A292A9ACDE8}" dt="2023-03-30T11:23:39.824" v="1435" actId="20577"/>
        <pc:sldMkLst>
          <pc:docMk/>
          <pc:sldMk cId="1424400255" sldId="259"/>
        </pc:sldMkLst>
        <pc:spChg chg="mod">
          <ac:chgData name="MAHESH THUBE" userId="1fff68b5fd613fcf" providerId="LiveId" clId="{204FECFC-98FD-430F-B657-8A292A9ACDE8}" dt="2023-03-30T05:03:34.965" v="97" actId="1076"/>
          <ac:spMkLst>
            <pc:docMk/>
            <pc:sldMk cId="1424400255" sldId="259"/>
            <ac:spMk id="2" creationId="{3231FE52-96BF-1E57-7635-4B69A34483FC}"/>
          </ac:spMkLst>
        </pc:spChg>
        <pc:spChg chg="mod">
          <ac:chgData name="MAHESH THUBE" userId="1fff68b5fd613fcf" providerId="LiveId" clId="{204FECFC-98FD-430F-B657-8A292A9ACDE8}" dt="2023-03-30T11:23:39.824" v="1435" actId="20577"/>
          <ac:spMkLst>
            <pc:docMk/>
            <pc:sldMk cId="1424400255" sldId="259"/>
            <ac:spMk id="5" creationId="{3DB57A7E-D651-7150-0BD3-46D216E58AF4}"/>
          </ac:spMkLst>
        </pc:spChg>
      </pc:sldChg>
      <pc:sldChg chg="modSp mod">
        <pc:chgData name="MAHESH THUBE" userId="1fff68b5fd613fcf" providerId="LiveId" clId="{204FECFC-98FD-430F-B657-8A292A9ACDE8}" dt="2023-03-30T05:04:04.906" v="101" actId="1076"/>
        <pc:sldMkLst>
          <pc:docMk/>
          <pc:sldMk cId="1575924274" sldId="263"/>
        </pc:sldMkLst>
        <pc:spChg chg="mod">
          <ac:chgData name="MAHESH THUBE" userId="1fff68b5fd613fcf" providerId="LiveId" clId="{204FECFC-98FD-430F-B657-8A292A9ACDE8}" dt="2023-03-30T05:04:04.906" v="101" actId="1076"/>
          <ac:spMkLst>
            <pc:docMk/>
            <pc:sldMk cId="1575924274" sldId="263"/>
            <ac:spMk id="2" creationId="{4762F7D3-1D0B-312C-4D8E-3E80F7E69E6B}"/>
          </ac:spMkLst>
        </pc:spChg>
      </pc:sldChg>
      <pc:sldChg chg="modSp mod ord modAnim">
        <pc:chgData name="MAHESH THUBE" userId="1fff68b5fd613fcf" providerId="LiveId" clId="{204FECFC-98FD-430F-B657-8A292A9ACDE8}" dt="2023-03-30T07:16:38.967" v="646"/>
        <pc:sldMkLst>
          <pc:docMk/>
          <pc:sldMk cId="2375411047" sldId="265"/>
        </pc:sldMkLst>
        <pc:spChg chg="mod">
          <ac:chgData name="MAHESH THUBE" userId="1fff68b5fd613fcf" providerId="LiveId" clId="{204FECFC-98FD-430F-B657-8A292A9ACDE8}" dt="2023-03-30T05:04:52.887" v="111" actId="1076"/>
          <ac:spMkLst>
            <pc:docMk/>
            <pc:sldMk cId="2375411047" sldId="265"/>
            <ac:spMk id="2" creationId="{6F83BB0A-4724-5AE4-1A5E-A4DC3FB77C7C}"/>
          </ac:spMkLst>
        </pc:spChg>
        <pc:graphicFrameChg chg="mod">
          <ac:chgData name="MAHESH THUBE" userId="1fff68b5fd613fcf" providerId="LiveId" clId="{204FECFC-98FD-430F-B657-8A292A9ACDE8}" dt="2023-03-30T02:58:49.428" v="3" actId="1036"/>
          <ac:graphicFrameMkLst>
            <pc:docMk/>
            <pc:sldMk cId="2375411047" sldId="265"/>
            <ac:graphicFrameMk id="13" creationId="{4C9C5370-3666-F000-66EC-628A2561448E}"/>
          </ac:graphicFrameMkLst>
        </pc:graphicFrameChg>
      </pc:sldChg>
      <pc:sldChg chg="modSp mod">
        <pc:chgData name="MAHESH THUBE" userId="1fff68b5fd613fcf" providerId="LiveId" clId="{204FECFC-98FD-430F-B657-8A292A9ACDE8}" dt="2023-03-30T02:56:24.051" v="1" actId="1038"/>
        <pc:sldMkLst>
          <pc:docMk/>
          <pc:sldMk cId="3784035444" sldId="266"/>
        </pc:sldMkLst>
        <pc:graphicFrameChg chg="mod">
          <ac:chgData name="MAHESH THUBE" userId="1fff68b5fd613fcf" providerId="LiveId" clId="{204FECFC-98FD-430F-B657-8A292A9ACDE8}" dt="2023-03-30T02:56:24.051" v="1" actId="1038"/>
          <ac:graphicFrameMkLst>
            <pc:docMk/>
            <pc:sldMk cId="3784035444" sldId="266"/>
            <ac:graphicFrameMk id="7" creationId="{45B42B73-752B-7353-8520-594BC46FE80C}"/>
          </ac:graphicFrameMkLst>
        </pc:graphicFrameChg>
      </pc:sldChg>
      <pc:sldChg chg="modSp mod">
        <pc:chgData name="MAHESH THUBE" userId="1fff68b5fd613fcf" providerId="LiveId" clId="{204FECFC-98FD-430F-B657-8A292A9ACDE8}" dt="2023-03-30T05:04:48.436" v="110" actId="1076"/>
        <pc:sldMkLst>
          <pc:docMk/>
          <pc:sldMk cId="4258456489" sldId="267"/>
        </pc:sldMkLst>
        <pc:spChg chg="mod">
          <ac:chgData name="MAHESH THUBE" userId="1fff68b5fd613fcf" providerId="LiveId" clId="{204FECFC-98FD-430F-B657-8A292A9ACDE8}" dt="2023-03-30T05:04:48.436" v="110" actId="1076"/>
          <ac:spMkLst>
            <pc:docMk/>
            <pc:sldMk cId="4258456489" sldId="267"/>
            <ac:spMk id="2" creationId="{93DFA3A8-E5B2-51B5-2B32-6E559EB61FDC}"/>
          </ac:spMkLst>
        </pc:spChg>
      </pc:sldChg>
      <pc:sldChg chg="modSp mod">
        <pc:chgData name="MAHESH THUBE" userId="1fff68b5fd613fcf" providerId="LiveId" clId="{204FECFC-98FD-430F-B657-8A292A9ACDE8}" dt="2023-03-30T05:04:31.882" v="107" actId="1076"/>
        <pc:sldMkLst>
          <pc:docMk/>
          <pc:sldMk cId="1585140836" sldId="268"/>
        </pc:sldMkLst>
        <pc:spChg chg="mod">
          <ac:chgData name="MAHESH THUBE" userId="1fff68b5fd613fcf" providerId="LiveId" clId="{204FECFC-98FD-430F-B657-8A292A9ACDE8}" dt="2023-03-30T05:04:31.882" v="107" actId="1076"/>
          <ac:spMkLst>
            <pc:docMk/>
            <pc:sldMk cId="1585140836" sldId="268"/>
            <ac:spMk id="2" creationId="{9569DEC1-DEFE-9671-1434-85C6575CFBEB}"/>
          </ac:spMkLst>
        </pc:spChg>
      </pc:sldChg>
      <pc:sldChg chg="modSp mod">
        <pc:chgData name="MAHESH THUBE" userId="1fff68b5fd613fcf" providerId="LiveId" clId="{204FECFC-98FD-430F-B657-8A292A9ACDE8}" dt="2023-03-30T05:04:26.225" v="106" actId="1076"/>
        <pc:sldMkLst>
          <pc:docMk/>
          <pc:sldMk cId="640468362" sldId="269"/>
        </pc:sldMkLst>
        <pc:spChg chg="mod">
          <ac:chgData name="MAHESH THUBE" userId="1fff68b5fd613fcf" providerId="LiveId" clId="{204FECFC-98FD-430F-B657-8A292A9ACDE8}" dt="2023-03-30T05:04:26.225" v="106" actId="1076"/>
          <ac:spMkLst>
            <pc:docMk/>
            <pc:sldMk cId="640468362" sldId="269"/>
            <ac:spMk id="3" creationId="{BA6B1E3A-CA66-CA0A-577D-D07400B46DD5}"/>
          </ac:spMkLst>
        </pc:spChg>
      </pc:sldChg>
      <pc:sldChg chg="modSp mod">
        <pc:chgData name="MAHESH THUBE" userId="1fff68b5fd613fcf" providerId="LiveId" clId="{204FECFC-98FD-430F-B657-8A292A9ACDE8}" dt="2023-03-30T05:04:42.250" v="109" actId="1076"/>
        <pc:sldMkLst>
          <pc:docMk/>
          <pc:sldMk cId="2347130663" sldId="270"/>
        </pc:sldMkLst>
        <pc:spChg chg="mod">
          <ac:chgData name="MAHESH THUBE" userId="1fff68b5fd613fcf" providerId="LiveId" clId="{204FECFC-98FD-430F-B657-8A292A9ACDE8}" dt="2023-03-30T05:04:42.250" v="109" actId="1076"/>
          <ac:spMkLst>
            <pc:docMk/>
            <pc:sldMk cId="2347130663" sldId="270"/>
            <ac:spMk id="7" creationId="{909A71AE-F997-71E4-5122-B5A1494741AB}"/>
          </ac:spMkLst>
        </pc:spChg>
      </pc:sldChg>
      <pc:sldChg chg="modSp mod">
        <pc:chgData name="MAHESH THUBE" userId="1fff68b5fd613fcf" providerId="LiveId" clId="{204FECFC-98FD-430F-B657-8A292A9ACDE8}" dt="2023-03-30T05:04:38.760" v="108" actId="1076"/>
        <pc:sldMkLst>
          <pc:docMk/>
          <pc:sldMk cId="2991683757" sldId="271"/>
        </pc:sldMkLst>
        <pc:spChg chg="mod">
          <ac:chgData name="MAHESH THUBE" userId="1fff68b5fd613fcf" providerId="LiveId" clId="{204FECFC-98FD-430F-B657-8A292A9ACDE8}" dt="2023-03-30T05:04:38.760" v="108" actId="1076"/>
          <ac:spMkLst>
            <pc:docMk/>
            <pc:sldMk cId="2991683757" sldId="271"/>
            <ac:spMk id="3" creationId="{C21399A5-3DB0-69AF-C34B-F297FD1727FD}"/>
          </ac:spMkLst>
        </pc:spChg>
      </pc:sldChg>
      <pc:sldChg chg="addSp delSp modSp mod">
        <pc:chgData name="MAHESH THUBE" userId="1fff68b5fd613fcf" providerId="LiveId" clId="{204FECFC-98FD-430F-B657-8A292A9ACDE8}" dt="2023-03-30T09:42:23.216" v="1432" actId="20577"/>
        <pc:sldMkLst>
          <pc:docMk/>
          <pc:sldMk cId="1183664898" sldId="272"/>
        </pc:sldMkLst>
        <pc:spChg chg="mod">
          <ac:chgData name="MAHESH THUBE" userId="1fff68b5fd613fcf" providerId="LiveId" clId="{204FECFC-98FD-430F-B657-8A292A9ACDE8}" dt="2023-03-30T05:05:05.525" v="113" actId="1076"/>
          <ac:spMkLst>
            <pc:docMk/>
            <pc:sldMk cId="1183664898" sldId="272"/>
            <ac:spMk id="2" creationId="{73425E7A-E91B-0A22-6CB3-CF9C2CB6A5D4}"/>
          </ac:spMkLst>
        </pc:spChg>
        <pc:spChg chg="mod">
          <ac:chgData name="MAHESH THUBE" userId="1fff68b5fd613fcf" providerId="LiveId" clId="{204FECFC-98FD-430F-B657-8A292A9ACDE8}" dt="2023-03-30T07:53:34.063" v="1025" actId="1076"/>
          <ac:spMkLst>
            <pc:docMk/>
            <pc:sldMk cId="1183664898" sldId="272"/>
            <ac:spMk id="3" creationId="{62825AF9-00EE-7DE6-8E82-FC6195A266E1}"/>
          </ac:spMkLst>
        </pc:spChg>
        <pc:spChg chg="add mod">
          <ac:chgData name="MAHESH THUBE" userId="1fff68b5fd613fcf" providerId="LiveId" clId="{204FECFC-98FD-430F-B657-8A292A9ACDE8}" dt="2023-03-30T07:56:10.597" v="1068" actId="14100"/>
          <ac:spMkLst>
            <pc:docMk/>
            <pc:sldMk cId="1183664898" sldId="272"/>
            <ac:spMk id="6" creationId="{62F5062D-0A3F-4679-A448-32DF9EF1B0FA}"/>
          </ac:spMkLst>
        </pc:spChg>
        <pc:graphicFrameChg chg="add del mod modGraphic">
          <ac:chgData name="MAHESH THUBE" userId="1fff68b5fd613fcf" providerId="LiveId" clId="{204FECFC-98FD-430F-B657-8A292A9ACDE8}" dt="2023-03-30T07:53:07.706" v="1018"/>
          <ac:graphicFrameMkLst>
            <pc:docMk/>
            <pc:sldMk cId="1183664898" sldId="272"/>
            <ac:graphicFrameMk id="4" creationId="{0366395B-01D4-991E-0D60-08BC442D5BB4}"/>
          </ac:graphicFrameMkLst>
        </pc:graphicFrameChg>
        <pc:graphicFrameChg chg="add del mod modGraphic">
          <ac:chgData name="MAHESH THUBE" userId="1fff68b5fd613fcf" providerId="LiveId" clId="{204FECFC-98FD-430F-B657-8A292A9ACDE8}" dt="2023-03-30T08:11:51.563" v="1146" actId="21"/>
          <ac:graphicFrameMkLst>
            <pc:docMk/>
            <pc:sldMk cId="1183664898" sldId="272"/>
            <ac:graphicFrameMk id="5" creationId="{1E0A7E64-FC52-0E07-E489-9214D2EEE48E}"/>
          </ac:graphicFrameMkLst>
        </pc:graphicFrameChg>
        <pc:graphicFrameChg chg="add del mod">
          <ac:chgData name="MAHESH THUBE" userId="1fff68b5fd613fcf" providerId="LiveId" clId="{204FECFC-98FD-430F-B657-8A292A9ACDE8}" dt="2023-03-30T08:11:58.928" v="1148" actId="478"/>
          <ac:graphicFrameMkLst>
            <pc:docMk/>
            <pc:sldMk cId="1183664898" sldId="272"/>
            <ac:graphicFrameMk id="7" creationId="{00B20E69-2F93-2AC0-8688-F20AC63A49DD}"/>
          </ac:graphicFrameMkLst>
        </pc:graphicFrameChg>
        <pc:graphicFrameChg chg="add del mod">
          <ac:chgData name="MAHESH THUBE" userId="1fff68b5fd613fcf" providerId="LiveId" clId="{204FECFC-98FD-430F-B657-8A292A9ACDE8}" dt="2023-03-30T08:12:21.443" v="1150" actId="21"/>
          <ac:graphicFrameMkLst>
            <pc:docMk/>
            <pc:sldMk cId="1183664898" sldId="272"/>
            <ac:graphicFrameMk id="8" creationId="{48316B48-AC13-FDA7-A9CD-717CA9066386}"/>
          </ac:graphicFrameMkLst>
        </pc:graphicFrameChg>
        <pc:graphicFrameChg chg="add mod modGraphic">
          <ac:chgData name="MAHESH THUBE" userId="1fff68b5fd613fcf" providerId="LiveId" clId="{204FECFC-98FD-430F-B657-8A292A9ACDE8}" dt="2023-03-30T09:42:23.216" v="1432" actId="20577"/>
          <ac:graphicFrameMkLst>
            <pc:docMk/>
            <pc:sldMk cId="1183664898" sldId="272"/>
            <ac:graphicFrameMk id="10" creationId="{9A160BA0-685F-8382-3560-E9D02CB68A44}"/>
          </ac:graphicFrameMkLst>
        </pc:graphicFrameChg>
        <pc:picChg chg="add del mod">
          <ac:chgData name="MAHESH THUBE" userId="1fff68b5fd613fcf" providerId="LiveId" clId="{204FECFC-98FD-430F-B657-8A292A9ACDE8}" dt="2023-03-30T08:13:08.190" v="1155" actId="21"/>
          <ac:picMkLst>
            <pc:docMk/>
            <pc:sldMk cId="1183664898" sldId="272"/>
            <ac:picMk id="9" creationId="{78CEAF43-EAFB-F071-D6A4-F2BFA791A60C}"/>
          </ac:picMkLst>
        </pc:picChg>
      </pc:sldChg>
      <pc:sldChg chg="modAnim">
        <pc:chgData name="MAHESH THUBE" userId="1fff68b5fd613fcf" providerId="LiveId" clId="{204FECFC-98FD-430F-B657-8A292A9ACDE8}" dt="2023-03-30T03:01:33.452" v="12"/>
        <pc:sldMkLst>
          <pc:docMk/>
          <pc:sldMk cId="2535097179" sldId="274"/>
        </pc:sldMkLst>
      </pc:sldChg>
      <pc:sldChg chg="modSp mod">
        <pc:chgData name="MAHESH THUBE" userId="1fff68b5fd613fcf" providerId="LiveId" clId="{204FECFC-98FD-430F-B657-8A292A9ACDE8}" dt="2023-03-30T06:23:09.735" v="163" actId="1076"/>
        <pc:sldMkLst>
          <pc:docMk/>
          <pc:sldMk cId="284748861" sldId="278"/>
        </pc:sldMkLst>
        <pc:spChg chg="mod">
          <ac:chgData name="MAHESH THUBE" userId="1fff68b5fd613fcf" providerId="LiveId" clId="{204FECFC-98FD-430F-B657-8A292A9ACDE8}" dt="2023-03-30T06:23:09.735" v="163" actId="1076"/>
          <ac:spMkLst>
            <pc:docMk/>
            <pc:sldMk cId="284748861" sldId="278"/>
            <ac:spMk id="4" creationId="{80CBCE76-473D-521F-D851-F337166774BF}"/>
          </ac:spMkLst>
        </pc:spChg>
        <pc:spChg chg="mod">
          <ac:chgData name="MAHESH THUBE" userId="1fff68b5fd613fcf" providerId="LiveId" clId="{204FECFC-98FD-430F-B657-8A292A9ACDE8}" dt="2023-03-30T05:05:18.382" v="116" actId="1076"/>
          <ac:spMkLst>
            <pc:docMk/>
            <pc:sldMk cId="284748861" sldId="278"/>
            <ac:spMk id="5" creationId="{591BC1BB-A575-C828-2254-E5CF7BA26DD6}"/>
          </ac:spMkLst>
        </pc:spChg>
      </pc:sldChg>
      <pc:sldChg chg="modSp mod">
        <pc:chgData name="MAHESH THUBE" userId="1fff68b5fd613fcf" providerId="LiveId" clId="{204FECFC-98FD-430F-B657-8A292A9ACDE8}" dt="2023-03-30T05:30:37.106" v="140" actId="20577"/>
        <pc:sldMkLst>
          <pc:docMk/>
          <pc:sldMk cId="888807049" sldId="279"/>
        </pc:sldMkLst>
        <pc:spChg chg="mod">
          <ac:chgData name="MAHESH THUBE" userId="1fff68b5fd613fcf" providerId="LiveId" clId="{204FECFC-98FD-430F-B657-8A292A9ACDE8}" dt="2023-03-30T05:03:41.239" v="98" actId="1076"/>
          <ac:spMkLst>
            <pc:docMk/>
            <pc:sldMk cId="888807049" sldId="279"/>
            <ac:spMk id="2" creationId="{57349E78-9B1A-5269-2887-9944897BFE8E}"/>
          </ac:spMkLst>
        </pc:spChg>
        <pc:graphicFrameChg chg="mod">
          <ac:chgData name="MAHESH THUBE" userId="1fff68b5fd613fcf" providerId="LiveId" clId="{204FECFC-98FD-430F-B657-8A292A9ACDE8}" dt="2023-03-30T05:30:37.106" v="140" actId="20577"/>
          <ac:graphicFrameMkLst>
            <pc:docMk/>
            <pc:sldMk cId="888807049" sldId="279"/>
            <ac:graphicFrameMk id="3" creationId="{2A74E10A-50F6-DB2E-6CE2-A8D3DB8B1FA2}"/>
          </ac:graphicFrameMkLst>
        </pc:graphicFrameChg>
      </pc:sldChg>
      <pc:sldChg chg="modSp mod">
        <pc:chgData name="MAHESH THUBE" userId="1fff68b5fd613fcf" providerId="LiveId" clId="{204FECFC-98FD-430F-B657-8A292A9ACDE8}" dt="2023-03-30T05:03:47.784" v="99" actId="1076"/>
        <pc:sldMkLst>
          <pc:docMk/>
          <pc:sldMk cId="1440639165" sldId="280"/>
        </pc:sldMkLst>
        <pc:spChg chg="mod">
          <ac:chgData name="MAHESH THUBE" userId="1fff68b5fd613fcf" providerId="LiveId" clId="{204FECFC-98FD-430F-B657-8A292A9ACDE8}" dt="2023-03-30T05:03:47.784" v="99" actId="1076"/>
          <ac:spMkLst>
            <pc:docMk/>
            <pc:sldMk cId="1440639165" sldId="280"/>
            <ac:spMk id="2" creationId="{E19FCDC9-B3A6-DCD8-3334-F0F6D3165E4A}"/>
          </ac:spMkLst>
        </pc:spChg>
      </pc:sldChg>
      <pc:sldChg chg="modSp mod">
        <pc:chgData name="MAHESH THUBE" userId="1fff68b5fd613fcf" providerId="LiveId" clId="{204FECFC-98FD-430F-B657-8A292A9ACDE8}" dt="2023-03-30T05:03:57.357" v="100" actId="1076"/>
        <pc:sldMkLst>
          <pc:docMk/>
          <pc:sldMk cId="1335430807" sldId="282"/>
        </pc:sldMkLst>
        <pc:spChg chg="mod">
          <ac:chgData name="MAHESH THUBE" userId="1fff68b5fd613fcf" providerId="LiveId" clId="{204FECFC-98FD-430F-B657-8A292A9ACDE8}" dt="2023-03-30T05:03:57.357" v="100" actId="1076"/>
          <ac:spMkLst>
            <pc:docMk/>
            <pc:sldMk cId="1335430807" sldId="282"/>
            <ac:spMk id="2" creationId="{BA971BB7-AA70-A723-F582-3BE808C153DE}"/>
          </ac:spMkLst>
        </pc:spChg>
      </pc:sldChg>
      <pc:sldChg chg="modSp mod">
        <pc:chgData name="MAHESH THUBE" userId="1fff68b5fd613fcf" providerId="LiveId" clId="{204FECFC-98FD-430F-B657-8A292A9ACDE8}" dt="2023-03-30T08:42:22.007" v="1396" actId="20577"/>
        <pc:sldMkLst>
          <pc:docMk/>
          <pc:sldMk cId="29244609" sldId="283"/>
        </pc:sldMkLst>
        <pc:spChg chg="mod">
          <ac:chgData name="MAHESH THUBE" userId="1fff68b5fd613fcf" providerId="LiveId" clId="{204FECFC-98FD-430F-B657-8A292A9ACDE8}" dt="2023-03-30T08:42:22.007" v="1396" actId="20577"/>
          <ac:spMkLst>
            <pc:docMk/>
            <pc:sldMk cId="29244609" sldId="283"/>
            <ac:spMk id="2" creationId="{BC8595EB-41B2-096D-ECD7-021B7B276FDF}"/>
          </ac:spMkLst>
        </pc:spChg>
        <pc:picChg chg="mod">
          <ac:chgData name="MAHESH THUBE" userId="1fff68b5fd613fcf" providerId="LiveId" clId="{204FECFC-98FD-430F-B657-8A292A9ACDE8}" dt="2023-03-30T08:41:31.360" v="1384" actId="14100"/>
          <ac:picMkLst>
            <pc:docMk/>
            <pc:sldMk cId="29244609" sldId="283"/>
            <ac:picMk id="10" creationId="{A2667DD9-29B3-A82B-4E12-F2C5D62AE8BB}"/>
          </ac:picMkLst>
        </pc:picChg>
        <pc:picChg chg="mod">
          <ac:chgData name="MAHESH THUBE" userId="1fff68b5fd613fcf" providerId="LiveId" clId="{204FECFC-98FD-430F-B657-8A292A9ACDE8}" dt="2023-03-30T08:39:39.339" v="1363" actId="1076"/>
          <ac:picMkLst>
            <pc:docMk/>
            <pc:sldMk cId="29244609" sldId="283"/>
            <ac:picMk id="12" creationId="{A429A42D-DB22-C0E3-003D-AD5852A1474A}"/>
          </ac:picMkLst>
        </pc:picChg>
        <pc:picChg chg="mod">
          <ac:chgData name="MAHESH THUBE" userId="1fff68b5fd613fcf" providerId="LiveId" clId="{204FECFC-98FD-430F-B657-8A292A9ACDE8}" dt="2023-03-30T08:41:52.565" v="1389" actId="1076"/>
          <ac:picMkLst>
            <pc:docMk/>
            <pc:sldMk cId="29244609" sldId="283"/>
            <ac:picMk id="14" creationId="{2A8ABCED-3B1F-E0A0-221B-AA4544C7BCA7}"/>
          </ac:picMkLst>
        </pc:picChg>
        <pc:picChg chg="mod">
          <ac:chgData name="MAHESH THUBE" userId="1fff68b5fd613fcf" providerId="LiveId" clId="{204FECFC-98FD-430F-B657-8A292A9ACDE8}" dt="2023-03-30T08:41:26.943" v="1383" actId="14100"/>
          <ac:picMkLst>
            <pc:docMk/>
            <pc:sldMk cId="29244609" sldId="283"/>
            <ac:picMk id="16" creationId="{B325043C-5F6E-97CB-C358-6017FD27B06C}"/>
          </ac:picMkLst>
        </pc:picChg>
        <pc:picChg chg="mod">
          <ac:chgData name="MAHESH THUBE" userId="1fff68b5fd613fcf" providerId="LiveId" clId="{204FECFC-98FD-430F-B657-8A292A9ACDE8}" dt="2023-03-30T08:41:44.522" v="1387" actId="1076"/>
          <ac:picMkLst>
            <pc:docMk/>
            <pc:sldMk cId="29244609" sldId="283"/>
            <ac:picMk id="18" creationId="{48676681-FE41-C9D6-9DD0-C495DCE6EE6D}"/>
          </ac:picMkLst>
        </pc:picChg>
        <pc:picChg chg="mod">
          <ac:chgData name="MAHESH THUBE" userId="1fff68b5fd613fcf" providerId="LiveId" clId="{204FECFC-98FD-430F-B657-8A292A9ACDE8}" dt="2023-03-30T08:42:04.181" v="1392" actId="1076"/>
          <ac:picMkLst>
            <pc:docMk/>
            <pc:sldMk cId="29244609" sldId="283"/>
            <ac:picMk id="20" creationId="{7C13024B-72D4-6129-A153-0403F54BEC71}"/>
          </ac:picMkLst>
        </pc:picChg>
        <pc:picChg chg="mod">
          <ac:chgData name="MAHESH THUBE" userId="1fff68b5fd613fcf" providerId="LiveId" clId="{204FECFC-98FD-430F-B657-8A292A9ACDE8}" dt="2023-03-30T08:41:23.415" v="1382" actId="14100"/>
          <ac:picMkLst>
            <pc:docMk/>
            <pc:sldMk cId="29244609" sldId="283"/>
            <ac:picMk id="22" creationId="{D8AE2A38-3FA2-D0DB-6D9A-7993DCD9BA5B}"/>
          </ac:picMkLst>
        </pc:picChg>
        <pc:picChg chg="mod">
          <ac:chgData name="MAHESH THUBE" userId="1fff68b5fd613fcf" providerId="LiveId" clId="{204FECFC-98FD-430F-B657-8A292A9ACDE8}" dt="2023-03-30T08:42:13.277" v="1395" actId="1076"/>
          <ac:picMkLst>
            <pc:docMk/>
            <pc:sldMk cId="29244609" sldId="283"/>
            <ac:picMk id="24" creationId="{31C109B7-EC52-3271-C254-5B4D6EA17B94}"/>
          </ac:picMkLst>
        </pc:picChg>
      </pc:sldChg>
      <pc:sldChg chg="modSp mod">
        <pc:chgData name="MAHESH THUBE" userId="1fff68b5fd613fcf" providerId="LiveId" clId="{204FECFC-98FD-430F-B657-8A292A9ACDE8}" dt="2023-03-30T05:09:57.134" v="117" actId="14826"/>
        <pc:sldMkLst>
          <pc:docMk/>
          <pc:sldMk cId="2568196576" sldId="284"/>
        </pc:sldMkLst>
        <pc:spChg chg="mod">
          <ac:chgData name="MAHESH THUBE" userId="1fff68b5fd613fcf" providerId="LiveId" clId="{204FECFC-98FD-430F-B657-8A292A9ACDE8}" dt="2023-03-30T05:04:09.124" v="102" actId="1076"/>
          <ac:spMkLst>
            <pc:docMk/>
            <pc:sldMk cId="2568196576" sldId="284"/>
            <ac:spMk id="4" creationId="{E390DC33-97CC-13A7-4A2A-BE1AE1F43648}"/>
          </ac:spMkLst>
        </pc:spChg>
        <pc:picChg chg="mod">
          <ac:chgData name="MAHESH THUBE" userId="1fff68b5fd613fcf" providerId="LiveId" clId="{204FECFC-98FD-430F-B657-8A292A9ACDE8}" dt="2023-03-30T05:09:57.134" v="117" actId="14826"/>
          <ac:picMkLst>
            <pc:docMk/>
            <pc:sldMk cId="2568196576" sldId="284"/>
            <ac:picMk id="7" creationId="{9139DB66-7905-CA65-53A2-D0FF365E2E46}"/>
          </ac:picMkLst>
        </pc:picChg>
      </pc:sldChg>
      <pc:sldChg chg="modSp mod">
        <pc:chgData name="MAHESH THUBE" userId="1fff68b5fd613fcf" providerId="LiveId" clId="{204FECFC-98FD-430F-B657-8A292A9ACDE8}" dt="2023-03-30T05:13:30.767" v="118" actId="14826"/>
        <pc:sldMkLst>
          <pc:docMk/>
          <pc:sldMk cId="2590645774" sldId="285"/>
        </pc:sldMkLst>
        <pc:spChg chg="mod">
          <ac:chgData name="MAHESH THUBE" userId="1fff68b5fd613fcf" providerId="LiveId" clId="{204FECFC-98FD-430F-B657-8A292A9ACDE8}" dt="2023-03-30T05:04:12.631" v="103" actId="1076"/>
          <ac:spMkLst>
            <pc:docMk/>
            <pc:sldMk cId="2590645774" sldId="285"/>
            <ac:spMk id="4" creationId="{EBC6D329-2187-E7ED-18E8-BFE41646F47B}"/>
          </ac:spMkLst>
        </pc:spChg>
        <pc:picChg chg="mod">
          <ac:chgData name="MAHESH THUBE" userId="1fff68b5fd613fcf" providerId="LiveId" clId="{204FECFC-98FD-430F-B657-8A292A9ACDE8}" dt="2023-03-30T05:13:30.767" v="118" actId="14826"/>
          <ac:picMkLst>
            <pc:docMk/>
            <pc:sldMk cId="2590645774" sldId="285"/>
            <ac:picMk id="7" creationId="{9F69F8B2-C32C-D3F5-53B0-58F08E1C0909}"/>
          </ac:picMkLst>
        </pc:picChg>
      </pc:sldChg>
      <pc:sldChg chg="modSp mod">
        <pc:chgData name="MAHESH THUBE" userId="1fff68b5fd613fcf" providerId="LiveId" clId="{204FECFC-98FD-430F-B657-8A292A9ACDE8}" dt="2023-03-30T05:14:30.277" v="119" actId="14826"/>
        <pc:sldMkLst>
          <pc:docMk/>
          <pc:sldMk cId="4207608906" sldId="286"/>
        </pc:sldMkLst>
        <pc:spChg chg="mod">
          <ac:chgData name="MAHESH THUBE" userId="1fff68b5fd613fcf" providerId="LiveId" clId="{204FECFC-98FD-430F-B657-8A292A9ACDE8}" dt="2023-03-30T05:04:17.839" v="104" actId="1076"/>
          <ac:spMkLst>
            <pc:docMk/>
            <pc:sldMk cId="4207608906" sldId="286"/>
            <ac:spMk id="4" creationId="{839826F8-92DB-3911-CA68-77E49D2DD437}"/>
          </ac:spMkLst>
        </pc:spChg>
        <pc:picChg chg="mod">
          <ac:chgData name="MAHESH THUBE" userId="1fff68b5fd613fcf" providerId="LiveId" clId="{204FECFC-98FD-430F-B657-8A292A9ACDE8}" dt="2023-03-30T05:14:30.277" v="119" actId="14826"/>
          <ac:picMkLst>
            <pc:docMk/>
            <pc:sldMk cId="4207608906" sldId="286"/>
            <ac:picMk id="5" creationId="{44139949-50A4-316F-4FD8-7E260D0FC028}"/>
          </ac:picMkLst>
        </pc:picChg>
      </pc:sldChg>
      <pc:sldChg chg="modSp mod">
        <pc:chgData name="MAHESH THUBE" userId="1fff68b5fd613fcf" providerId="LiveId" clId="{204FECFC-98FD-430F-B657-8A292A9ACDE8}" dt="2023-03-30T05:15:08.618" v="120" actId="14826"/>
        <pc:sldMkLst>
          <pc:docMk/>
          <pc:sldMk cId="1092183324" sldId="287"/>
        </pc:sldMkLst>
        <pc:spChg chg="mod">
          <ac:chgData name="MAHESH THUBE" userId="1fff68b5fd613fcf" providerId="LiveId" clId="{204FECFC-98FD-430F-B657-8A292A9ACDE8}" dt="2023-03-30T05:04:22.414" v="105" actId="1076"/>
          <ac:spMkLst>
            <pc:docMk/>
            <pc:sldMk cId="1092183324" sldId="287"/>
            <ac:spMk id="4" creationId="{E05507A4-43EC-C6BB-C958-994D18C3C9E3}"/>
          </ac:spMkLst>
        </pc:spChg>
        <pc:picChg chg="mod">
          <ac:chgData name="MAHESH THUBE" userId="1fff68b5fd613fcf" providerId="LiveId" clId="{204FECFC-98FD-430F-B657-8A292A9ACDE8}" dt="2023-03-30T05:15:08.618" v="120" actId="14826"/>
          <ac:picMkLst>
            <pc:docMk/>
            <pc:sldMk cId="1092183324" sldId="287"/>
            <ac:picMk id="7" creationId="{EF329A86-7CCA-5D31-0700-08ADE95AF5F3}"/>
          </ac:picMkLst>
        </pc:picChg>
      </pc:sldChg>
      <pc:sldChg chg="modSp mod">
        <pc:chgData name="MAHESH THUBE" userId="1fff68b5fd613fcf" providerId="LiveId" clId="{204FECFC-98FD-430F-B657-8A292A9ACDE8}" dt="2023-03-30T06:34:17.579" v="169" actId="1076"/>
        <pc:sldMkLst>
          <pc:docMk/>
          <pc:sldMk cId="1760189340" sldId="288"/>
        </pc:sldMkLst>
        <pc:spChg chg="mod">
          <ac:chgData name="MAHESH THUBE" userId="1fff68b5fd613fcf" providerId="LiveId" clId="{204FECFC-98FD-430F-B657-8A292A9ACDE8}" dt="2023-03-30T05:05:14.412" v="115" actId="1076"/>
          <ac:spMkLst>
            <pc:docMk/>
            <pc:sldMk cId="1760189340" sldId="288"/>
            <ac:spMk id="3" creationId="{8040479F-434E-99CE-495C-805F7118E2D4}"/>
          </ac:spMkLst>
        </pc:spChg>
        <pc:spChg chg="mod">
          <ac:chgData name="MAHESH THUBE" userId="1fff68b5fd613fcf" providerId="LiveId" clId="{204FECFC-98FD-430F-B657-8A292A9ACDE8}" dt="2023-03-30T06:34:17.579" v="169" actId="1076"/>
          <ac:spMkLst>
            <pc:docMk/>
            <pc:sldMk cId="1760189340" sldId="288"/>
            <ac:spMk id="5" creationId="{6ABFE384-A8EC-9955-07C2-A8FDEB9D7AB1}"/>
          </ac:spMkLst>
        </pc:spChg>
      </pc:sldChg>
      <pc:sldChg chg="modSp mod">
        <pc:chgData name="MAHESH THUBE" userId="1fff68b5fd613fcf" providerId="LiveId" clId="{204FECFC-98FD-430F-B657-8A292A9ACDE8}" dt="2023-03-30T07:15:27.295" v="644" actId="12"/>
        <pc:sldMkLst>
          <pc:docMk/>
          <pc:sldMk cId="2369028590" sldId="289"/>
        </pc:sldMkLst>
        <pc:spChg chg="mod">
          <ac:chgData name="MAHESH THUBE" userId="1fff68b5fd613fcf" providerId="LiveId" clId="{204FECFC-98FD-430F-B657-8A292A9ACDE8}" dt="2023-03-30T05:05:09.758" v="114" actId="1076"/>
          <ac:spMkLst>
            <pc:docMk/>
            <pc:sldMk cId="2369028590" sldId="289"/>
            <ac:spMk id="3" creationId="{183313C8-E6B1-72E9-E403-A233CD7D84FE}"/>
          </ac:spMkLst>
        </pc:spChg>
        <pc:spChg chg="mod">
          <ac:chgData name="MAHESH THUBE" userId="1fff68b5fd613fcf" providerId="LiveId" clId="{204FECFC-98FD-430F-B657-8A292A9ACDE8}" dt="2023-03-30T07:15:27.295" v="644" actId="12"/>
          <ac:spMkLst>
            <pc:docMk/>
            <pc:sldMk cId="2369028590" sldId="289"/>
            <ac:spMk id="5" creationId="{F581D680-487F-ED69-A4C4-4D466EDA3C46}"/>
          </ac:spMkLst>
        </pc:spChg>
      </pc:sldChg>
      <pc:sldChg chg="modSp mod">
        <pc:chgData name="MAHESH THUBE" userId="1fff68b5fd613fcf" providerId="LiveId" clId="{204FECFC-98FD-430F-B657-8A292A9ACDE8}" dt="2023-03-30T05:04:57.311" v="112" actId="1076"/>
        <pc:sldMkLst>
          <pc:docMk/>
          <pc:sldMk cId="2023744880" sldId="290"/>
        </pc:sldMkLst>
        <pc:spChg chg="mod">
          <ac:chgData name="MAHESH THUBE" userId="1fff68b5fd613fcf" providerId="LiveId" clId="{204FECFC-98FD-430F-B657-8A292A9ACDE8}" dt="2023-03-30T05:04:57.311" v="112" actId="1076"/>
          <ac:spMkLst>
            <pc:docMk/>
            <pc:sldMk cId="2023744880" sldId="290"/>
            <ac:spMk id="3" creationId="{91F4912E-CBD1-651C-7C3A-E26672349FF8}"/>
          </ac:spMkLst>
        </pc:sp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Mahesh\IMARTICUS\prj\ranking_batsman_ipl.csv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Mahesh\IMARTICUS\prj\ranking_all_rounder_ipl.csv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Mahesh\IMARTICUS\prj\ranking_bowler_ipl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ranking_batsman_ipl!$J$1:$J$10</cx:f>
        <cx:lvl ptCount="10">
          <cx:pt idx="0">David Warner</cx:pt>
          <cx:pt idx="1">Virat Kohli</cx:pt>
          <cx:pt idx="2">Rohit Sharma</cx:pt>
          <cx:pt idx="3">Shikhar Dhawan</cx:pt>
          <cx:pt idx="4">Chris Gayle</cx:pt>
          <cx:pt idx="5">Suresh Raina</cx:pt>
          <cx:pt idx="6">AB de Villiers</cx:pt>
          <cx:pt idx="7">Robin Uthappa</cx:pt>
          <cx:pt idx="8">MS Dhoni</cx:pt>
          <cx:pt idx="9">Ajinkya Rahane</cx:pt>
        </cx:lvl>
      </cx:strDim>
      <cx:numDim type="val">
        <cx:f>ranking_batsman_ipl!$K$1:$K$10</cx:f>
        <cx:lvl ptCount="10" formatCode="General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  <cx:pt idx="8">9</cx:pt>
          <cx:pt idx="9">10</cx:pt>
        </cx:lvl>
      </cx:numDim>
    </cx:data>
  </cx:chartData>
  <cx:chart>
    <cx:title pos="t" align="ctr" overlay="0">
      <cx:tx>
        <cx:txData>
          <cx:v>Top 10 Batsmen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Batsmen</a:t>
          </a:r>
        </a:p>
      </cx:txPr>
    </cx:title>
    <cx:plotArea>
      <cx:plotAreaRegion>
        <cx:series layoutId="funnel" uniqueId="{03E3A0CA-8B1B-4EBA-8301-399BFE044CB7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ranking_all_rounder_ipl!$H$1:$H$10</cx:f>
        <cx:lvl ptCount="10">
          <cx:pt idx="0">Ben Stokes</cx:pt>
          <cx:pt idx="1">Kieron Pollard</cx:pt>
          <cx:pt idx="2">Glenn Maxwell</cx:pt>
          <cx:pt idx="3">Andre Russell</cx:pt>
          <cx:pt idx="4">Hardik Pandya</cx:pt>
          <cx:pt idx="5">Vijay Shankar</cx:pt>
          <cx:pt idx="6">Krunal Pandya</cx:pt>
          <cx:pt idx="7">Moises Henriques</cx:pt>
          <cx:pt idx="8">Ben Cutting</cx:pt>
          <cx:pt idx="9">Deepak Hooda</cx:pt>
        </cx:lvl>
      </cx:strDim>
      <cx:numDim type="val">
        <cx:f>ranking_all_rounder_ipl!$I$1:$I$10</cx:f>
        <cx:lvl ptCount="10" formatCode="General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  <cx:pt idx="8">9</cx:pt>
          <cx:pt idx="9">10</cx:pt>
        </cx:lvl>
      </cx:numDim>
    </cx:data>
  </cx:chartData>
  <cx:chart>
    <cx:title pos="t" align="ctr" overlay="0">
      <cx:tx>
        <cx:txData>
          <cx:v>Top 10 All_rounders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All_rounders</a:t>
          </a:r>
        </a:p>
      </cx:txPr>
    </cx:title>
    <cx:plotArea>
      <cx:plotAreaRegion>
        <cx:series layoutId="funnel" uniqueId="{745FD594-AC78-4F6B-B2BB-F0FA7D003D2A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ranking_bowler_ipl!$J$1:$J$10</cx:f>
        <cx:lvl ptCount="10">
          <cx:pt idx="0">Josh Hazlewood</cx:pt>
          <cx:pt idx="1">James Neesham</cx:pt>
          <cx:pt idx="2">Sandeep Warrier</cx:pt>
          <cx:pt idx="3">Jayant Yadav</cx:pt>
          <cx:pt idx="4">Avesh Khan</cx:pt>
          <cx:pt idx="5">Harbhajan Singh</cx:pt>
          <cx:pt idx="6">Navdeep Saini</cx:pt>
          <cx:pt idx="7">Piyush Chawla</cx:pt>
          <cx:pt idx="8">Ravichandran Ashwin</cx:pt>
          <cx:pt idx="9">Deepak Hooda</cx:pt>
        </cx:lvl>
      </cx:strDim>
      <cx:numDim type="val">
        <cx:f>ranking_bowler_ipl!$K$1:$K$10</cx:f>
        <cx:lvl ptCount="10" formatCode="General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  <cx:pt idx="8">9</cx:pt>
          <cx:pt idx="9">10</cx:pt>
        </cx:lvl>
      </cx:numDim>
    </cx:data>
  </cx:chartData>
  <cx:chart>
    <cx:title pos="t" align="ctr" overlay="0">
      <cx:tx>
        <cx:txData>
          <cx:v>Top 10 Bowlers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Bowlers</a:t>
          </a:r>
        </a:p>
      </cx:txPr>
    </cx:title>
    <cx:plotArea>
      <cx:plotAreaRegion>
        <cx:series layoutId="funnel" uniqueId="{4710EB42-8201-4FF7-9877-1620F0D7BD05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88BCA-BECB-4124-8AED-B09E3F309B5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FBC41F-340F-4A52-AC80-C1FEF574E8FC}">
      <dgm:prSet phldrT="[Text]"/>
      <dgm:spPr/>
      <dgm:t>
        <a:bodyPr/>
        <a:lstStyle/>
        <a:p>
          <a:r>
            <a:rPr lang="en-US" dirty="0"/>
            <a:t>DATA COLLECTION</a:t>
          </a:r>
        </a:p>
        <a:p>
          <a:r>
            <a:rPr lang="en-US" dirty="0"/>
            <a:t>(2 Days)</a:t>
          </a:r>
          <a:endParaRPr lang="en-IN" dirty="0"/>
        </a:p>
      </dgm:t>
    </dgm:pt>
    <dgm:pt modelId="{91BEFB48-B6CC-46A5-AE91-3140D042518B}" type="parTrans" cxnId="{70D73EE7-5026-4FA2-B546-6C2FAA812860}">
      <dgm:prSet/>
      <dgm:spPr/>
      <dgm:t>
        <a:bodyPr/>
        <a:lstStyle/>
        <a:p>
          <a:endParaRPr lang="en-IN"/>
        </a:p>
      </dgm:t>
    </dgm:pt>
    <dgm:pt modelId="{F87C27FF-19FF-4094-9CE8-620083322F63}" type="sibTrans" cxnId="{70D73EE7-5026-4FA2-B546-6C2FAA812860}">
      <dgm:prSet/>
      <dgm:spPr/>
      <dgm:t>
        <a:bodyPr/>
        <a:lstStyle/>
        <a:p>
          <a:endParaRPr lang="en-IN"/>
        </a:p>
      </dgm:t>
    </dgm:pt>
    <dgm:pt modelId="{DCE614AC-8438-4712-8B4D-95770259933C}">
      <dgm:prSet phldrT="[Text]"/>
      <dgm:spPr/>
      <dgm:t>
        <a:bodyPr/>
        <a:lstStyle/>
        <a:p>
          <a:r>
            <a:rPr lang="en-US" dirty="0"/>
            <a:t>DATA PRE-PROCESSING</a:t>
          </a:r>
        </a:p>
        <a:p>
          <a:r>
            <a:rPr lang="en-US" dirty="0"/>
            <a:t>(3 Days)</a:t>
          </a:r>
          <a:endParaRPr lang="en-IN" dirty="0"/>
        </a:p>
      </dgm:t>
    </dgm:pt>
    <dgm:pt modelId="{393FECE8-884A-450B-9E41-B415774B550F}" type="parTrans" cxnId="{3C05A14B-F4EF-4327-B6CF-0E2FDC651395}">
      <dgm:prSet/>
      <dgm:spPr/>
      <dgm:t>
        <a:bodyPr/>
        <a:lstStyle/>
        <a:p>
          <a:endParaRPr lang="en-IN"/>
        </a:p>
      </dgm:t>
    </dgm:pt>
    <dgm:pt modelId="{EDB2BD72-6949-4FE7-8126-D8C2B59078B4}" type="sibTrans" cxnId="{3C05A14B-F4EF-4327-B6CF-0E2FDC651395}">
      <dgm:prSet/>
      <dgm:spPr/>
      <dgm:t>
        <a:bodyPr/>
        <a:lstStyle/>
        <a:p>
          <a:endParaRPr lang="en-IN"/>
        </a:p>
      </dgm:t>
    </dgm:pt>
    <dgm:pt modelId="{623CD004-BCC0-4CCD-B2E2-18F512C4F74E}">
      <dgm:prSet phldrT="[Text]"/>
      <dgm:spPr/>
      <dgm:t>
        <a:bodyPr/>
        <a:lstStyle/>
        <a:p>
          <a:r>
            <a:rPr lang="en-US" dirty="0"/>
            <a:t>DATA VISUALIZATION</a:t>
          </a:r>
        </a:p>
        <a:p>
          <a:r>
            <a:rPr lang="en-US" dirty="0"/>
            <a:t>(EDA)</a:t>
          </a:r>
        </a:p>
        <a:p>
          <a:r>
            <a:rPr lang="en-US" dirty="0"/>
            <a:t>(5 Days)</a:t>
          </a:r>
          <a:endParaRPr lang="en-IN" dirty="0"/>
        </a:p>
      </dgm:t>
    </dgm:pt>
    <dgm:pt modelId="{A0F8A96C-CC36-45FF-B7C6-689CE4798CDA}" type="parTrans" cxnId="{7D717C0C-B474-4637-B795-802F1CCDCE0F}">
      <dgm:prSet/>
      <dgm:spPr/>
      <dgm:t>
        <a:bodyPr/>
        <a:lstStyle/>
        <a:p>
          <a:endParaRPr lang="en-IN"/>
        </a:p>
      </dgm:t>
    </dgm:pt>
    <dgm:pt modelId="{8FA04357-B14B-4C61-A448-20F898CAEE6E}" type="sibTrans" cxnId="{7D717C0C-B474-4637-B795-802F1CCDCE0F}">
      <dgm:prSet/>
      <dgm:spPr/>
      <dgm:t>
        <a:bodyPr/>
        <a:lstStyle/>
        <a:p>
          <a:endParaRPr lang="en-IN"/>
        </a:p>
      </dgm:t>
    </dgm:pt>
    <dgm:pt modelId="{A837D6C1-5E10-4CF9-9FDC-E81A17AEC7DE}">
      <dgm:prSet phldrT="[Text]"/>
      <dgm:spPr/>
      <dgm:t>
        <a:bodyPr/>
        <a:lstStyle/>
        <a:p>
          <a:r>
            <a:rPr lang="en-US" dirty="0"/>
            <a:t>APPLYING PCA ALGORITHM</a:t>
          </a:r>
        </a:p>
        <a:p>
          <a:r>
            <a:rPr lang="en-US" dirty="0"/>
            <a:t>(2 Days)</a:t>
          </a:r>
          <a:endParaRPr lang="en-IN" dirty="0"/>
        </a:p>
      </dgm:t>
    </dgm:pt>
    <dgm:pt modelId="{338BDDB3-27C7-47A5-89E0-54C03001EB01}" type="parTrans" cxnId="{B58BC24C-BB88-4A7F-A55E-A5EDCEA11D24}">
      <dgm:prSet/>
      <dgm:spPr/>
      <dgm:t>
        <a:bodyPr/>
        <a:lstStyle/>
        <a:p>
          <a:endParaRPr lang="en-IN"/>
        </a:p>
      </dgm:t>
    </dgm:pt>
    <dgm:pt modelId="{546566F0-A7DA-4700-80D5-7FCC7D9DBFE1}" type="sibTrans" cxnId="{B58BC24C-BB88-4A7F-A55E-A5EDCEA11D24}">
      <dgm:prSet/>
      <dgm:spPr/>
      <dgm:t>
        <a:bodyPr/>
        <a:lstStyle/>
        <a:p>
          <a:endParaRPr lang="en-IN"/>
        </a:p>
      </dgm:t>
    </dgm:pt>
    <dgm:pt modelId="{96AE9425-A4E6-4FD3-BA6F-C1C51A219406}">
      <dgm:prSet phldrT="[Text]"/>
      <dgm:spPr/>
      <dgm:t>
        <a:bodyPr/>
        <a:lstStyle/>
        <a:p>
          <a:r>
            <a:rPr lang="en-US" dirty="0"/>
            <a:t>CONCLUSION AND SUGGESTIONS</a:t>
          </a:r>
        </a:p>
        <a:p>
          <a:r>
            <a:rPr lang="en-US" dirty="0"/>
            <a:t>(1 Day)</a:t>
          </a:r>
          <a:endParaRPr lang="en-IN" dirty="0"/>
        </a:p>
      </dgm:t>
    </dgm:pt>
    <dgm:pt modelId="{191B526A-0038-4844-A491-D63046201C54}" type="parTrans" cxnId="{D786442A-1D59-4EAD-852A-855EB756D307}">
      <dgm:prSet/>
      <dgm:spPr/>
      <dgm:t>
        <a:bodyPr/>
        <a:lstStyle/>
        <a:p>
          <a:endParaRPr lang="en-IN"/>
        </a:p>
      </dgm:t>
    </dgm:pt>
    <dgm:pt modelId="{DF9B600C-3132-450C-91BB-BD5C7528CA15}" type="sibTrans" cxnId="{D786442A-1D59-4EAD-852A-855EB756D307}">
      <dgm:prSet/>
      <dgm:spPr/>
      <dgm:t>
        <a:bodyPr/>
        <a:lstStyle/>
        <a:p>
          <a:endParaRPr lang="en-IN"/>
        </a:p>
      </dgm:t>
    </dgm:pt>
    <dgm:pt modelId="{121487E8-C0F1-4030-81E7-416DEA811EF5}">
      <dgm:prSet phldrT="[Text]"/>
      <dgm:spPr/>
      <dgm:t>
        <a:bodyPr/>
        <a:lstStyle/>
        <a:p>
          <a:r>
            <a:rPr lang="en-US" dirty="0"/>
            <a:t>READING RESEARCH PAPERS</a:t>
          </a:r>
        </a:p>
        <a:p>
          <a:r>
            <a:rPr lang="en-US" dirty="0"/>
            <a:t>(2 Days)</a:t>
          </a:r>
          <a:endParaRPr lang="en-IN" dirty="0"/>
        </a:p>
      </dgm:t>
    </dgm:pt>
    <dgm:pt modelId="{209F8520-4C62-412E-9910-A5535F6AA8D5}" type="parTrans" cxnId="{EFC6F942-D0B2-4191-917D-9B032BC69DE0}">
      <dgm:prSet/>
      <dgm:spPr/>
      <dgm:t>
        <a:bodyPr/>
        <a:lstStyle/>
        <a:p>
          <a:endParaRPr lang="en-IN"/>
        </a:p>
      </dgm:t>
    </dgm:pt>
    <dgm:pt modelId="{A92776ED-435C-45F2-9A19-7E6E14043941}" type="sibTrans" cxnId="{EFC6F942-D0B2-4191-917D-9B032BC69DE0}">
      <dgm:prSet/>
      <dgm:spPr/>
      <dgm:t>
        <a:bodyPr/>
        <a:lstStyle/>
        <a:p>
          <a:endParaRPr lang="en-IN"/>
        </a:p>
      </dgm:t>
    </dgm:pt>
    <dgm:pt modelId="{BC7CD7C7-0D2B-4652-BAAA-BB86E18157F5}" type="pres">
      <dgm:prSet presAssocID="{C4B88BCA-BECB-4124-8AED-B09E3F309B5E}" presName="diagram" presStyleCnt="0">
        <dgm:presLayoutVars>
          <dgm:dir/>
          <dgm:resizeHandles val="exact"/>
        </dgm:presLayoutVars>
      </dgm:prSet>
      <dgm:spPr/>
    </dgm:pt>
    <dgm:pt modelId="{707219FD-72D4-4F90-A870-E3B09D50B7B3}" type="pres">
      <dgm:prSet presAssocID="{ADFBC41F-340F-4A52-AC80-C1FEF574E8FC}" presName="node" presStyleLbl="node1" presStyleIdx="0" presStyleCnt="6" custLinFactX="48216" custLinFactNeighborX="100000" custLinFactNeighborY="3775">
        <dgm:presLayoutVars>
          <dgm:bulletEnabled val="1"/>
        </dgm:presLayoutVars>
      </dgm:prSet>
      <dgm:spPr/>
    </dgm:pt>
    <dgm:pt modelId="{12B4CF51-E427-42F8-B4CA-3F348C1F2886}" type="pres">
      <dgm:prSet presAssocID="{F87C27FF-19FF-4094-9CE8-620083322F63}" presName="sibTrans" presStyleLbl="sibTrans2D1" presStyleIdx="0" presStyleCnt="5" custLinFactNeighborY="0"/>
      <dgm:spPr/>
    </dgm:pt>
    <dgm:pt modelId="{64649185-0685-45F2-BC99-E26A89F86434}" type="pres">
      <dgm:prSet presAssocID="{F87C27FF-19FF-4094-9CE8-620083322F63}" presName="connectorText" presStyleLbl="sibTrans2D1" presStyleIdx="0" presStyleCnt="5"/>
      <dgm:spPr/>
    </dgm:pt>
    <dgm:pt modelId="{0117F1AF-14EC-405F-99E3-99C4086F931C}" type="pres">
      <dgm:prSet presAssocID="{DCE614AC-8438-4712-8B4D-95770259933C}" presName="node" presStyleLbl="node1" presStyleIdx="1" presStyleCnt="6" custLinFactX="35138" custLinFactNeighborX="100000" custLinFactNeighborY="-1258">
        <dgm:presLayoutVars>
          <dgm:bulletEnabled val="1"/>
        </dgm:presLayoutVars>
      </dgm:prSet>
      <dgm:spPr/>
    </dgm:pt>
    <dgm:pt modelId="{6839D5AF-0CF4-4553-8339-7CDD2D03A54C}" type="pres">
      <dgm:prSet presAssocID="{EDB2BD72-6949-4FE7-8126-D8C2B59078B4}" presName="sibTrans" presStyleLbl="sibTrans2D1" presStyleIdx="1" presStyleCnt="5" custAng="141063"/>
      <dgm:spPr/>
    </dgm:pt>
    <dgm:pt modelId="{73FB7B18-5529-44EA-A3C4-A03AD63DF02C}" type="pres">
      <dgm:prSet presAssocID="{EDB2BD72-6949-4FE7-8126-D8C2B59078B4}" presName="connectorText" presStyleLbl="sibTrans2D1" presStyleIdx="1" presStyleCnt="5"/>
      <dgm:spPr/>
    </dgm:pt>
    <dgm:pt modelId="{A156E9ED-0D14-4631-8024-2050FDB4F8CE}" type="pres">
      <dgm:prSet presAssocID="{623CD004-BCC0-4CCD-B2E2-18F512C4F74E}" presName="node" presStyleLbl="node1" presStyleIdx="2" presStyleCnt="6" custLinFactY="58543" custLinFactNeighborX="-2265" custLinFactNeighborY="100000">
        <dgm:presLayoutVars>
          <dgm:bulletEnabled val="1"/>
        </dgm:presLayoutVars>
      </dgm:prSet>
      <dgm:spPr/>
    </dgm:pt>
    <dgm:pt modelId="{8EA329F0-5897-46F3-A605-1462D9CAF534}" type="pres">
      <dgm:prSet presAssocID="{8FA04357-B14B-4C61-A448-20F898CAEE6E}" presName="sibTrans" presStyleLbl="sibTrans2D1" presStyleIdx="2" presStyleCnt="5" custAng="21519914"/>
      <dgm:spPr/>
    </dgm:pt>
    <dgm:pt modelId="{72666882-AAFC-482C-85AA-8C3DFAA3FD02}" type="pres">
      <dgm:prSet presAssocID="{8FA04357-B14B-4C61-A448-20F898CAEE6E}" presName="connectorText" presStyleLbl="sibTrans2D1" presStyleIdx="2" presStyleCnt="5"/>
      <dgm:spPr/>
    </dgm:pt>
    <dgm:pt modelId="{9537B9B8-32F1-47A7-BDAD-85F569416CF6}" type="pres">
      <dgm:prSet presAssocID="{A837D6C1-5E10-4CF9-9FDC-E81A17AEC7DE}" presName="node" presStyleLbl="node1" presStyleIdx="3" presStyleCnt="6" custLinFactX="-31784" custLinFactNeighborX="-100000" custLinFactNeighborY="-6292">
        <dgm:presLayoutVars>
          <dgm:bulletEnabled val="1"/>
        </dgm:presLayoutVars>
      </dgm:prSet>
      <dgm:spPr/>
    </dgm:pt>
    <dgm:pt modelId="{D435875B-EB63-4FEC-AD40-7054225119CD}" type="pres">
      <dgm:prSet presAssocID="{546566F0-A7DA-4700-80D5-7FCC7D9DBFE1}" presName="sibTrans" presStyleLbl="sibTrans2D1" presStyleIdx="3" presStyleCnt="5" custLinFactNeighborX="4801"/>
      <dgm:spPr/>
    </dgm:pt>
    <dgm:pt modelId="{2BE71603-CA90-4402-9A13-798A714A2F9A}" type="pres">
      <dgm:prSet presAssocID="{546566F0-A7DA-4700-80D5-7FCC7D9DBFE1}" presName="connectorText" presStyleLbl="sibTrans2D1" presStyleIdx="3" presStyleCnt="5"/>
      <dgm:spPr/>
    </dgm:pt>
    <dgm:pt modelId="{E1903AF6-264F-406C-8E0E-5A1C80C221A4}" type="pres">
      <dgm:prSet presAssocID="{96AE9425-A4E6-4FD3-BA6F-C1C51A219406}" presName="node" presStyleLbl="node1" presStyleIdx="4" presStyleCnt="6" custLinFactX="-29099" custLinFactNeighborX="-100000" custLinFactNeighborY="-5033">
        <dgm:presLayoutVars>
          <dgm:bulletEnabled val="1"/>
        </dgm:presLayoutVars>
      </dgm:prSet>
      <dgm:spPr/>
    </dgm:pt>
    <dgm:pt modelId="{D0973A3D-4446-4348-AF6B-32255510C194}" type="pres">
      <dgm:prSet presAssocID="{DF9B600C-3132-450C-91BB-BD5C7528CA15}" presName="sibTrans" presStyleLbl="sibTrans2D1" presStyleIdx="4" presStyleCnt="5" custAng="5306235" custFlipVert="1" custScaleX="104774" custScaleY="90859" custLinFactX="179415" custLinFactY="-98546" custLinFactNeighborX="200000" custLinFactNeighborY="-100000"/>
      <dgm:spPr/>
    </dgm:pt>
    <dgm:pt modelId="{CF622619-51B6-4FFA-943A-4CA02250B223}" type="pres">
      <dgm:prSet presAssocID="{DF9B600C-3132-450C-91BB-BD5C7528CA15}" presName="connectorText" presStyleLbl="sibTrans2D1" presStyleIdx="4" presStyleCnt="5"/>
      <dgm:spPr/>
    </dgm:pt>
    <dgm:pt modelId="{BA113220-D001-4335-B112-B569B4432DA1}" type="pres">
      <dgm:prSet presAssocID="{121487E8-C0F1-4030-81E7-416DEA811EF5}" presName="node" presStyleLbl="node1" presStyleIdx="5" presStyleCnt="6" custLinFactY="-61059" custLinFactNeighborX="13455" custLinFactNeighborY="-100000">
        <dgm:presLayoutVars>
          <dgm:bulletEnabled val="1"/>
        </dgm:presLayoutVars>
      </dgm:prSet>
      <dgm:spPr/>
    </dgm:pt>
  </dgm:ptLst>
  <dgm:cxnLst>
    <dgm:cxn modelId="{3BD1BD02-C046-48AE-9BA6-7A6F6D4147EA}" type="presOf" srcId="{8FA04357-B14B-4C61-A448-20F898CAEE6E}" destId="{8EA329F0-5897-46F3-A605-1462D9CAF534}" srcOrd="0" destOrd="0" presId="urn:microsoft.com/office/officeart/2005/8/layout/process5"/>
    <dgm:cxn modelId="{7D717C0C-B474-4637-B795-802F1CCDCE0F}" srcId="{C4B88BCA-BECB-4124-8AED-B09E3F309B5E}" destId="{623CD004-BCC0-4CCD-B2E2-18F512C4F74E}" srcOrd="2" destOrd="0" parTransId="{A0F8A96C-CC36-45FF-B7C6-689CE4798CDA}" sibTransId="{8FA04357-B14B-4C61-A448-20F898CAEE6E}"/>
    <dgm:cxn modelId="{06593716-BB70-4480-9598-93CC819E2DF6}" type="presOf" srcId="{EDB2BD72-6949-4FE7-8126-D8C2B59078B4}" destId="{6839D5AF-0CF4-4553-8339-7CDD2D03A54C}" srcOrd="0" destOrd="0" presId="urn:microsoft.com/office/officeart/2005/8/layout/process5"/>
    <dgm:cxn modelId="{D786442A-1D59-4EAD-852A-855EB756D307}" srcId="{C4B88BCA-BECB-4124-8AED-B09E3F309B5E}" destId="{96AE9425-A4E6-4FD3-BA6F-C1C51A219406}" srcOrd="4" destOrd="0" parTransId="{191B526A-0038-4844-A491-D63046201C54}" sibTransId="{DF9B600C-3132-450C-91BB-BD5C7528CA15}"/>
    <dgm:cxn modelId="{5761903E-5825-44A5-B006-714054D9BFA1}" type="presOf" srcId="{EDB2BD72-6949-4FE7-8126-D8C2B59078B4}" destId="{73FB7B18-5529-44EA-A3C4-A03AD63DF02C}" srcOrd="1" destOrd="0" presId="urn:microsoft.com/office/officeart/2005/8/layout/process5"/>
    <dgm:cxn modelId="{5F152C42-82EC-4F62-AA5A-34EC3FEC9CD2}" type="presOf" srcId="{DF9B600C-3132-450C-91BB-BD5C7528CA15}" destId="{CF622619-51B6-4FFA-943A-4CA02250B223}" srcOrd="1" destOrd="0" presId="urn:microsoft.com/office/officeart/2005/8/layout/process5"/>
    <dgm:cxn modelId="{EFC6F942-D0B2-4191-917D-9B032BC69DE0}" srcId="{C4B88BCA-BECB-4124-8AED-B09E3F309B5E}" destId="{121487E8-C0F1-4030-81E7-416DEA811EF5}" srcOrd="5" destOrd="0" parTransId="{209F8520-4C62-412E-9910-A5535F6AA8D5}" sibTransId="{A92776ED-435C-45F2-9A19-7E6E14043941}"/>
    <dgm:cxn modelId="{3C05A14B-F4EF-4327-B6CF-0E2FDC651395}" srcId="{C4B88BCA-BECB-4124-8AED-B09E3F309B5E}" destId="{DCE614AC-8438-4712-8B4D-95770259933C}" srcOrd="1" destOrd="0" parTransId="{393FECE8-884A-450B-9E41-B415774B550F}" sibTransId="{EDB2BD72-6949-4FE7-8126-D8C2B59078B4}"/>
    <dgm:cxn modelId="{B58BC24C-BB88-4A7F-A55E-A5EDCEA11D24}" srcId="{C4B88BCA-BECB-4124-8AED-B09E3F309B5E}" destId="{A837D6C1-5E10-4CF9-9FDC-E81A17AEC7DE}" srcOrd="3" destOrd="0" parTransId="{338BDDB3-27C7-47A5-89E0-54C03001EB01}" sibTransId="{546566F0-A7DA-4700-80D5-7FCC7D9DBFE1}"/>
    <dgm:cxn modelId="{A80EFA75-08D3-4C03-AEE0-B897F4E6E925}" type="presOf" srcId="{546566F0-A7DA-4700-80D5-7FCC7D9DBFE1}" destId="{D435875B-EB63-4FEC-AD40-7054225119CD}" srcOrd="0" destOrd="0" presId="urn:microsoft.com/office/officeart/2005/8/layout/process5"/>
    <dgm:cxn modelId="{D5E26B7E-DD26-493F-BCA7-DF00EB77A987}" type="presOf" srcId="{C4B88BCA-BECB-4124-8AED-B09E3F309B5E}" destId="{BC7CD7C7-0D2B-4652-BAAA-BB86E18157F5}" srcOrd="0" destOrd="0" presId="urn:microsoft.com/office/officeart/2005/8/layout/process5"/>
    <dgm:cxn modelId="{706E707E-489B-46C1-9FD6-7E843EFA487E}" type="presOf" srcId="{DCE614AC-8438-4712-8B4D-95770259933C}" destId="{0117F1AF-14EC-405F-99E3-99C4086F931C}" srcOrd="0" destOrd="0" presId="urn:microsoft.com/office/officeart/2005/8/layout/process5"/>
    <dgm:cxn modelId="{8845C282-0DE6-43C3-B13D-0EFA996C01D6}" type="presOf" srcId="{96AE9425-A4E6-4FD3-BA6F-C1C51A219406}" destId="{E1903AF6-264F-406C-8E0E-5A1C80C221A4}" srcOrd="0" destOrd="0" presId="urn:microsoft.com/office/officeart/2005/8/layout/process5"/>
    <dgm:cxn modelId="{DC5F90A0-D9CA-4D82-AB6D-953001C7149F}" type="presOf" srcId="{ADFBC41F-340F-4A52-AC80-C1FEF574E8FC}" destId="{707219FD-72D4-4F90-A870-E3B09D50B7B3}" srcOrd="0" destOrd="0" presId="urn:microsoft.com/office/officeart/2005/8/layout/process5"/>
    <dgm:cxn modelId="{3E13CFA2-2B32-4DD1-950E-24D17A04DE1D}" type="presOf" srcId="{8FA04357-B14B-4C61-A448-20F898CAEE6E}" destId="{72666882-AAFC-482C-85AA-8C3DFAA3FD02}" srcOrd="1" destOrd="0" presId="urn:microsoft.com/office/officeart/2005/8/layout/process5"/>
    <dgm:cxn modelId="{DD7958AA-BD78-4E53-B818-73E4029A2CDC}" type="presOf" srcId="{546566F0-A7DA-4700-80D5-7FCC7D9DBFE1}" destId="{2BE71603-CA90-4402-9A13-798A714A2F9A}" srcOrd="1" destOrd="0" presId="urn:microsoft.com/office/officeart/2005/8/layout/process5"/>
    <dgm:cxn modelId="{4F43B0BB-811A-4A91-B55B-F938AF61371B}" type="presOf" srcId="{623CD004-BCC0-4CCD-B2E2-18F512C4F74E}" destId="{A156E9ED-0D14-4631-8024-2050FDB4F8CE}" srcOrd="0" destOrd="0" presId="urn:microsoft.com/office/officeart/2005/8/layout/process5"/>
    <dgm:cxn modelId="{15A922D2-691F-4606-ABE4-12FB22883B84}" type="presOf" srcId="{121487E8-C0F1-4030-81E7-416DEA811EF5}" destId="{BA113220-D001-4335-B112-B569B4432DA1}" srcOrd="0" destOrd="0" presId="urn:microsoft.com/office/officeart/2005/8/layout/process5"/>
    <dgm:cxn modelId="{DE4E70D3-F734-4A17-8907-ED99B084B14D}" type="presOf" srcId="{F87C27FF-19FF-4094-9CE8-620083322F63}" destId="{64649185-0685-45F2-BC99-E26A89F86434}" srcOrd="1" destOrd="0" presId="urn:microsoft.com/office/officeart/2005/8/layout/process5"/>
    <dgm:cxn modelId="{5D8D7AD9-D139-4DE5-9466-D1AC87B759F3}" type="presOf" srcId="{DF9B600C-3132-450C-91BB-BD5C7528CA15}" destId="{D0973A3D-4446-4348-AF6B-32255510C194}" srcOrd="0" destOrd="0" presId="urn:microsoft.com/office/officeart/2005/8/layout/process5"/>
    <dgm:cxn modelId="{E46F6AE3-9441-475D-A3EB-D9D25FF3CA7D}" type="presOf" srcId="{F87C27FF-19FF-4094-9CE8-620083322F63}" destId="{12B4CF51-E427-42F8-B4CA-3F348C1F2886}" srcOrd="0" destOrd="0" presId="urn:microsoft.com/office/officeart/2005/8/layout/process5"/>
    <dgm:cxn modelId="{70D73EE7-5026-4FA2-B546-6C2FAA812860}" srcId="{C4B88BCA-BECB-4124-8AED-B09E3F309B5E}" destId="{ADFBC41F-340F-4A52-AC80-C1FEF574E8FC}" srcOrd="0" destOrd="0" parTransId="{91BEFB48-B6CC-46A5-AE91-3140D042518B}" sibTransId="{F87C27FF-19FF-4094-9CE8-620083322F63}"/>
    <dgm:cxn modelId="{ECD176F4-4D58-41FE-AA83-F5413CC81EB3}" type="presOf" srcId="{A837D6C1-5E10-4CF9-9FDC-E81A17AEC7DE}" destId="{9537B9B8-32F1-47A7-BDAD-85F569416CF6}" srcOrd="0" destOrd="0" presId="urn:microsoft.com/office/officeart/2005/8/layout/process5"/>
    <dgm:cxn modelId="{E00E804C-80CA-4A08-A479-37005DB3EE4C}" type="presParOf" srcId="{BC7CD7C7-0D2B-4652-BAAA-BB86E18157F5}" destId="{707219FD-72D4-4F90-A870-E3B09D50B7B3}" srcOrd="0" destOrd="0" presId="urn:microsoft.com/office/officeart/2005/8/layout/process5"/>
    <dgm:cxn modelId="{4B35EAD1-4B06-4511-9CD0-8F1DC405C859}" type="presParOf" srcId="{BC7CD7C7-0D2B-4652-BAAA-BB86E18157F5}" destId="{12B4CF51-E427-42F8-B4CA-3F348C1F2886}" srcOrd="1" destOrd="0" presId="urn:microsoft.com/office/officeart/2005/8/layout/process5"/>
    <dgm:cxn modelId="{57937470-34F4-4554-BB47-CBADCEE54DF7}" type="presParOf" srcId="{12B4CF51-E427-42F8-B4CA-3F348C1F2886}" destId="{64649185-0685-45F2-BC99-E26A89F86434}" srcOrd="0" destOrd="0" presId="urn:microsoft.com/office/officeart/2005/8/layout/process5"/>
    <dgm:cxn modelId="{948205CF-0A76-4320-80C3-8CDAECD2CB78}" type="presParOf" srcId="{BC7CD7C7-0D2B-4652-BAAA-BB86E18157F5}" destId="{0117F1AF-14EC-405F-99E3-99C4086F931C}" srcOrd="2" destOrd="0" presId="urn:microsoft.com/office/officeart/2005/8/layout/process5"/>
    <dgm:cxn modelId="{3F260339-80D3-43E5-BB2B-7D386FC0ECDE}" type="presParOf" srcId="{BC7CD7C7-0D2B-4652-BAAA-BB86E18157F5}" destId="{6839D5AF-0CF4-4553-8339-7CDD2D03A54C}" srcOrd="3" destOrd="0" presId="urn:microsoft.com/office/officeart/2005/8/layout/process5"/>
    <dgm:cxn modelId="{07EE39BA-8891-46F9-951D-8EF760DCF650}" type="presParOf" srcId="{6839D5AF-0CF4-4553-8339-7CDD2D03A54C}" destId="{73FB7B18-5529-44EA-A3C4-A03AD63DF02C}" srcOrd="0" destOrd="0" presId="urn:microsoft.com/office/officeart/2005/8/layout/process5"/>
    <dgm:cxn modelId="{3070014F-62DF-439E-82D1-BEB18A3BBF36}" type="presParOf" srcId="{BC7CD7C7-0D2B-4652-BAAA-BB86E18157F5}" destId="{A156E9ED-0D14-4631-8024-2050FDB4F8CE}" srcOrd="4" destOrd="0" presId="urn:microsoft.com/office/officeart/2005/8/layout/process5"/>
    <dgm:cxn modelId="{C3636822-71F5-483B-8CD4-C035CF0848B9}" type="presParOf" srcId="{BC7CD7C7-0D2B-4652-BAAA-BB86E18157F5}" destId="{8EA329F0-5897-46F3-A605-1462D9CAF534}" srcOrd="5" destOrd="0" presId="urn:microsoft.com/office/officeart/2005/8/layout/process5"/>
    <dgm:cxn modelId="{CB70986D-089B-4C6C-AE05-B06DBF618BFF}" type="presParOf" srcId="{8EA329F0-5897-46F3-A605-1462D9CAF534}" destId="{72666882-AAFC-482C-85AA-8C3DFAA3FD02}" srcOrd="0" destOrd="0" presId="urn:microsoft.com/office/officeart/2005/8/layout/process5"/>
    <dgm:cxn modelId="{6B2091FB-B76D-4F6A-A7E4-F6EB937D2296}" type="presParOf" srcId="{BC7CD7C7-0D2B-4652-BAAA-BB86E18157F5}" destId="{9537B9B8-32F1-47A7-BDAD-85F569416CF6}" srcOrd="6" destOrd="0" presId="urn:microsoft.com/office/officeart/2005/8/layout/process5"/>
    <dgm:cxn modelId="{5AAA01F5-507B-4561-BAC3-AE2CBAE1A750}" type="presParOf" srcId="{BC7CD7C7-0D2B-4652-BAAA-BB86E18157F5}" destId="{D435875B-EB63-4FEC-AD40-7054225119CD}" srcOrd="7" destOrd="0" presId="urn:microsoft.com/office/officeart/2005/8/layout/process5"/>
    <dgm:cxn modelId="{F32CB3B9-3CEF-4167-8750-9E1ABCE81326}" type="presParOf" srcId="{D435875B-EB63-4FEC-AD40-7054225119CD}" destId="{2BE71603-CA90-4402-9A13-798A714A2F9A}" srcOrd="0" destOrd="0" presId="urn:microsoft.com/office/officeart/2005/8/layout/process5"/>
    <dgm:cxn modelId="{24F9DC18-8875-4127-86CA-604E3C24CA4C}" type="presParOf" srcId="{BC7CD7C7-0D2B-4652-BAAA-BB86E18157F5}" destId="{E1903AF6-264F-406C-8E0E-5A1C80C221A4}" srcOrd="8" destOrd="0" presId="urn:microsoft.com/office/officeart/2005/8/layout/process5"/>
    <dgm:cxn modelId="{CF588653-51A2-4252-857C-35CA50532190}" type="presParOf" srcId="{BC7CD7C7-0D2B-4652-BAAA-BB86E18157F5}" destId="{D0973A3D-4446-4348-AF6B-32255510C194}" srcOrd="9" destOrd="0" presId="urn:microsoft.com/office/officeart/2005/8/layout/process5"/>
    <dgm:cxn modelId="{A8A5121D-D84F-46DF-9B67-3F7BDAFB0B0C}" type="presParOf" srcId="{D0973A3D-4446-4348-AF6B-32255510C194}" destId="{CF622619-51B6-4FFA-943A-4CA02250B223}" srcOrd="0" destOrd="0" presId="urn:microsoft.com/office/officeart/2005/8/layout/process5"/>
    <dgm:cxn modelId="{F5EB652F-382D-4E16-816F-00682EF866A5}" type="presParOf" srcId="{BC7CD7C7-0D2B-4652-BAAA-BB86E18157F5}" destId="{BA113220-D001-4335-B112-B569B4432DA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219FD-72D4-4F90-A870-E3B09D50B7B3}">
      <dsp:nvSpPr>
        <dsp:cNvPr id="0" name=""/>
        <dsp:cNvSpPr/>
      </dsp:nvSpPr>
      <dsp:spPr>
        <a:xfrm>
          <a:off x="3527886" y="247151"/>
          <a:ext cx="2374872" cy="142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COLLECTION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 Days)</a:t>
          </a:r>
          <a:endParaRPr lang="en-IN" sz="1800" kern="1200" dirty="0"/>
        </a:p>
      </dsp:txBody>
      <dsp:txXfrm>
        <a:off x="3569621" y="288886"/>
        <a:ext cx="2291402" cy="1341453"/>
      </dsp:txXfrm>
    </dsp:sp>
    <dsp:sp modelId="{12B4CF51-E427-42F8-B4CA-3F348C1F2886}">
      <dsp:nvSpPr>
        <dsp:cNvPr id="0" name=""/>
        <dsp:cNvSpPr/>
      </dsp:nvSpPr>
      <dsp:spPr>
        <a:xfrm rot="21518223">
          <a:off x="6043371" y="629499"/>
          <a:ext cx="338958" cy="588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043385" y="748502"/>
        <a:ext cx="237271" cy="353380"/>
      </dsp:txXfrm>
    </dsp:sp>
    <dsp:sp modelId="{0117F1AF-14EC-405F-99E3-99C4086F931C}">
      <dsp:nvSpPr>
        <dsp:cNvPr id="0" name=""/>
        <dsp:cNvSpPr/>
      </dsp:nvSpPr>
      <dsp:spPr>
        <a:xfrm>
          <a:off x="6542122" y="175435"/>
          <a:ext cx="2374872" cy="142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PRE-PROCESSING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(3 Days)</a:t>
          </a:r>
          <a:endParaRPr lang="en-IN" sz="1800" kern="1200" dirty="0"/>
        </a:p>
      </dsp:txBody>
      <dsp:txXfrm>
        <a:off x="6583857" y="217170"/>
        <a:ext cx="2291402" cy="1341453"/>
      </dsp:txXfrm>
    </dsp:sp>
    <dsp:sp modelId="{6839D5AF-0CF4-4553-8339-7CDD2D03A54C}">
      <dsp:nvSpPr>
        <dsp:cNvPr id="0" name=""/>
        <dsp:cNvSpPr/>
      </dsp:nvSpPr>
      <dsp:spPr>
        <a:xfrm rot="5447972">
          <a:off x="7534156" y="1719152"/>
          <a:ext cx="451788" cy="588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7584306" y="1787749"/>
        <a:ext cx="353380" cy="316252"/>
      </dsp:txXfrm>
    </dsp:sp>
    <dsp:sp modelId="{A156E9ED-0D14-4631-8024-2050FDB4F8CE}">
      <dsp:nvSpPr>
        <dsp:cNvPr id="0" name=""/>
        <dsp:cNvSpPr/>
      </dsp:nvSpPr>
      <dsp:spPr>
        <a:xfrm>
          <a:off x="6603797" y="2452477"/>
          <a:ext cx="2374872" cy="142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VISUALIZATION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(EDA)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(5 Days)</a:t>
          </a:r>
          <a:endParaRPr lang="en-IN" sz="1800" kern="1200" dirty="0"/>
        </a:p>
      </dsp:txBody>
      <dsp:txXfrm>
        <a:off x="6645532" y="2494212"/>
        <a:ext cx="2291402" cy="1341453"/>
      </dsp:txXfrm>
    </dsp:sp>
    <dsp:sp modelId="{8EA329F0-5897-46F3-A605-1462D9CAF534}">
      <dsp:nvSpPr>
        <dsp:cNvPr id="0" name=""/>
        <dsp:cNvSpPr/>
      </dsp:nvSpPr>
      <dsp:spPr>
        <a:xfrm rot="10690745">
          <a:off x="6078012" y="2883415"/>
          <a:ext cx="371563" cy="588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6189453" y="2999438"/>
        <a:ext cx="260094" cy="353380"/>
      </dsp:txXfrm>
    </dsp:sp>
    <dsp:sp modelId="{9537B9B8-32F1-47A7-BDAD-85F569416CF6}">
      <dsp:nvSpPr>
        <dsp:cNvPr id="0" name=""/>
        <dsp:cNvSpPr/>
      </dsp:nvSpPr>
      <dsp:spPr>
        <a:xfrm>
          <a:off x="3527886" y="2478577"/>
          <a:ext cx="2374872" cy="142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APPLYING PCA ALGORITHM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 Days)</a:t>
          </a:r>
          <a:endParaRPr lang="en-IN" sz="1800" kern="1200" dirty="0"/>
        </a:p>
      </dsp:txBody>
      <dsp:txXfrm>
        <a:off x="3569621" y="2520312"/>
        <a:ext cx="2291402" cy="1341453"/>
      </dsp:txXfrm>
    </dsp:sp>
    <dsp:sp modelId="{D435875B-EB63-4FEC-AD40-7054225119CD}">
      <dsp:nvSpPr>
        <dsp:cNvPr id="0" name=""/>
        <dsp:cNvSpPr/>
      </dsp:nvSpPr>
      <dsp:spPr>
        <a:xfrm rot="10781088">
          <a:off x="2885794" y="2905451"/>
          <a:ext cx="469684" cy="588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3026698" y="3022857"/>
        <a:ext cx="328779" cy="353380"/>
      </dsp:txXfrm>
    </dsp:sp>
    <dsp:sp modelId="{E1903AF6-264F-406C-8E0E-5A1C80C221A4}">
      <dsp:nvSpPr>
        <dsp:cNvPr id="0" name=""/>
        <dsp:cNvSpPr/>
      </dsp:nvSpPr>
      <dsp:spPr>
        <a:xfrm>
          <a:off x="266830" y="2496517"/>
          <a:ext cx="2374872" cy="142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 AND SUGGESTIONS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Day)</a:t>
          </a:r>
          <a:endParaRPr lang="en-IN" sz="1800" kern="1200" dirty="0"/>
        </a:p>
      </dsp:txBody>
      <dsp:txXfrm>
        <a:off x="308565" y="2538252"/>
        <a:ext cx="2291402" cy="1341453"/>
      </dsp:txXfrm>
    </dsp:sp>
    <dsp:sp modelId="{D0973A3D-4446-4348-AF6B-32255510C194}">
      <dsp:nvSpPr>
        <dsp:cNvPr id="0" name=""/>
        <dsp:cNvSpPr/>
      </dsp:nvSpPr>
      <dsp:spPr>
        <a:xfrm flipV="1">
          <a:off x="2868482" y="672389"/>
          <a:ext cx="443478" cy="5351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5400000">
        <a:off x="2863161" y="784736"/>
        <a:ext cx="321078" cy="310435"/>
      </dsp:txXfrm>
    </dsp:sp>
    <dsp:sp modelId="{BA113220-D001-4335-B112-B569B4432DA1}">
      <dsp:nvSpPr>
        <dsp:cNvPr id="0" name=""/>
        <dsp:cNvSpPr/>
      </dsp:nvSpPr>
      <dsp:spPr>
        <a:xfrm>
          <a:off x="327484" y="273265"/>
          <a:ext cx="2374872" cy="1424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READING RESEARCH PAPERS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 Days)</a:t>
          </a:r>
          <a:endParaRPr lang="en-IN" sz="1800" kern="1200" dirty="0"/>
        </a:p>
      </dsp:txBody>
      <dsp:txXfrm>
        <a:off x="369219" y="315000"/>
        <a:ext cx="2291402" cy="1341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86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037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4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18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80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32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8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6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7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4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97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7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2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6E24-B7A6-41CD-8B90-68984AD5876F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AA7BD7-A624-424E-97B2-CA9DA1F2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4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" TargetMode="External"/><Relationship Id="rId2" Type="http://schemas.openxmlformats.org/officeDocument/2006/relationships/hyperlink" Target="https://builtin.com/data-science/dimensionality-reduction-python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3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Relationship Id="rId6" Type="http://schemas.microsoft.com/office/2014/relationships/chartEx" Target="../charts/chartEx3.xml"/><Relationship Id="rId5" Type="http://schemas.openxmlformats.org/officeDocument/2006/relationships/image" Target="../media/image29.png"/><Relationship Id="rId4" Type="http://schemas.microsoft.com/office/2014/relationships/chartEx" Target="../charts/chartEx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microsoft.com/office/2014/relationships/chartEx" Target="../charts/chartEx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8595EB-41B2-096D-ECD7-021B7B276FDF}"/>
              </a:ext>
            </a:extLst>
          </p:cNvPr>
          <p:cNvSpPr txBox="1"/>
          <p:nvPr/>
        </p:nvSpPr>
        <p:spPr>
          <a:xfrm>
            <a:off x="348373" y="2136096"/>
            <a:ext cx="9572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PCA-based player rankings for fair and effective base price hikes in IPL auctions</a:t>
            </a:r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667DD9-29B3-A82B-4E12-F2C5D62AE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20" y="129988"/>
            <a:ext cx="1807610" cy="149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29A42D-DB22-C0E3-003D-AD5852A14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37" y="97385"/>
            <a:ext cx="1570360" cy="1570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8ABCED-3B1F-E0A0-221B-AA4544C7B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05" y="4827795"/>
            <a:ext cx="1328335" cy="1766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25043C-5F6E-97CB-C358-6017FD27B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52" y="97385"/>
            <a:ext cx="2324505" cy="14620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676681-FE41-C9D6-9DD0-C495DCE6E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5" y="4827795"/>
            <a:ext cx="1590396" cy="1833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13024B-72D4-6129-A153-0403F54BE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38" y="4760208"/>
            <a:ext cx="1247323" cy="18339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AE2A38-3FA2-D0DB-6D9A-7993DCD9B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7" y="156386"/>
            <a:ext cx="1711919" cy="15113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C109B7-EC52-3271-C254-5B4D6EA17B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65" y="4916409"/>
            <a:ext cx="1991555" cy="14994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29B463-5707-FC79-0AD7-D7876D287105}"/>
              </a:ext>
            </a:extLst>
          </p:cNvPr>
          <p:cNvSpPr txBox="1"/>
          <p:nvPr/>
        </p:nvSpPr>
        <p:spPr>
          <a:xfrm>
            <a:off x="9486147" y="5710952"/>
            <a:ext cx="3140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Akshar Unicode" panose="00000400000000000000" pitchFamily="2" charset="0"/>
                <a:cs typeface="Akshar Unicode" panose="00000400000000000000" pitchFamily="2" charset="0"/>
              </a:rPr>
              <a:t>By- Mahesh, Akanksha</a:t>
            </a:r>
          </a:p>
          <a:p>
            <a:r>
              <a:rPr lang="en-US" sz="2400" b="1" i="1" dirty="0">
                <a:solidFill>
                  <a:schemeClr val="bg1"/>
                </a:solidFill>
                <a:latin typeface="Akshar Unicode" panose="00000400000000000000" pitchFamily="2" charset="0"/>
                <a:cs typeface="Akshar Unicode" panose="00000400000000000000" pitchFamily="2" charset="0"/>
              </a:rPr>
              <a:t>IMARTICUS, Pune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0DC33-97CC-13A7-4A2A-BE1AE1F43648}"/>
              </a:ext>
            </a:extLst>
          </p:cNvPr>
          <p:cNvSpPr txBox="1"/>
          <p:nvPr/>
        </p:nvSpPr>
        <p:spPr>
          <a:xfrm>
            <a:off x="206353" y="268941"/>
            <a:ext cx="9688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Performance of Batsmen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9DB66-7905-CA65-53A2-D0FF365E2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30" y="1338038"/>
            <a:ext cx="9872052" cy="48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9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6D329-2187-E7ED-18E8-BFE41646F47B}"/>
              </a:ext>
            </a:extLst>
          </p:cNvPr>
          <p:cNvSpPr txBox="1"/>
          <p:nvPr/>
        </p:nvSpPr>
        <p:spPr>
          <a:xfrm>
            <a:off x="116542" y="206245"/>
            <a:ext cx="10578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performance of bowlers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9F8B2-C32C-D3F5-53B0-58F08E1C0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542" y="1282216"/>
            <a:ext cx="9879105" cy="48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4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826F8-92DB-3911-CA68-77E49D2DD437}"/>
              </a:ext>
            </a:extLst>
          </p:cNvPr>
          <p:cNvSpPr txBox="1"/>
          <p:nvPr/>
        </p:nvSpPr>
        <p:spPr>
          <a:xfrm>
            <a:off x="179295" y="134470"/>
            <a:ext cx="9708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PERFORMANCE OF ALL-ROUNDERS WITH RESPECT TO BATTING STRIKE RATE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39949-50A4-316F-4FD8-7E260D0FC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011" y="1696100"/>
            <a:ext cx="9708775" cy="46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0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5507A4-43EC-C6BB-C958-994D18C3C9E3}"/>
              </a:ext>
            </a:extLst>
          </p:cNvPr>
          <p:cNvSpPr txBox="1"/>
          <p:nvPr/>
        </p:nvSpPr>
        <p:spPr>
          <a:xfrm>
            <a:off x="143435" y="152400"/>
            <a:ext cx="97513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PERFORMANCE OF ALL-ROUNDERS WITH RESPECT TO </a:t>
            </a:r>
            <a:r>
              <a:rPr lang="en-US" sz="3600" b="1" dirty="0">
                <a:solidFill>
                  <a:srgbClr val="5FCBEF">
                    <a:lumMod val="75000"/>
                  </a:srgbClr>
                </a:solidFill>
                <a:latin typeface="Algerian" panose="04020705040A02060702" pitchFamily="82" charset="0"/>
              </a:rPr>
              <a:t>BOWLING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STRIKE RATE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29A86-7CCA-5D31-0700-08ADE95AF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1605320"/>
            <a:ext cx="9751359" cy="47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8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B1E3A-CA66-CA0A-577D-D07400B46DD5}"/>
              </a:ext>
            </a:extLst>
          </p:cNvPr>
          <p:cNvSpPr txBox="1"/>
          <p:nvPr/>
        </p:nvSpPr>
        <p:spPr>
          <a:xfrm>
            <a:off x="303605" y="349624"/>
            <a:ext cx="9050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Principal component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29FE3-67D2-49DD-C389-54D47ED56C11}"/>
              </a:ext>
            </a:extLst>
          </p:cNvPr>
          <p:cNvSpPr txBox="1"/>
          <p:nvPr/>
        </p:nvSpPr>
        <p:spPr>
          <a:xfrm>
            <a:off x="303605" y="1456466"/>
            <a:ext cx="885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A3B4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Principal component analysis, or PCA, is a </a:t>
            </a:r>
            <a:r>
              <a:rPr lang="en-US" sz="2400" b="0" u="sng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b="0" u="sng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imensionality-</a:t>
            </a:r>
            <a:r>
              <a:rPr lang="en-US" sz="2400" b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reduction</a:t>
            </a:r>
            <a:r>
              <a:rPr lang="en-US" sz="2400" b="0" i="0" dirty="0">
                <a:solidFill>
                  <a:srgbClr val="3A3B4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method that is often used to reduce the dimensionality of large </a:t>
            </a:r>
            <a:r>
              <a:rPr lang="en-US" sz="2400" b="0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sets</a:t>
            </a:r>
            <a:r>
              <a:rPr lang="en-US" sz="2400" b="0" i="0" dirty="0">
                <a:solidFill>
                  <a:srgbClr val="3A3B4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By transforming a large set of variables into a smaller one that still contains most of the information in the large set.</a:t>
            </a:r>
          </a:p>
          <a:p>
            <a:endParaRPr lang="en-IN" sz="2400" dirty="0">
              <a:solidFill>
                <a:srgbClr val="3A3B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u="sng" dirty="0"/>
              <a:t>PROCESS OF PCA</a:t>
            </a:r>
          </a:p>
          <a:p>
            <a:endParaRPr lang="en-IN" sz="2400" dirty="0">
              <a:solidFill>
                <a:srgbClr val="3A3B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r>
              <a:rPr lang="en-IN" sz="2400" dirty="0">
                <a:solidFill>
                  <a:srgbClr val="3A3B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Matrix(To check multi-collinearity in Data)</a:t>
            </a:r>
          </a:p>
          <a:p>
            <a:pPr marL="457200" indent="-457200">
              <a:buAutoNum type="arabicParenR"/>
            </a:pPr>
            <a:r>
              <a:rPr lang="en-IN" sz="2400" dirty="0">
                <a:solidFill>
                  <a:srgbClr val="3A3B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Calculating Eigen Value(To find no. of PCs) and Eigen Vector.</a:t>
            </a:r>
          </a:p>
          <a:p>
            <a:pPr marL="457200" indent="-457200">
              <a:buAutoNum type="arabicParenR"/>
            </a:pPr>
            <a:r>
              <a:rPr lang="en-IN" sz="2400" dirty="0">
                <a:solidFill>
                  <a:srgbClr val="3A3B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Calculating Data explained by PCA.</a:t>
            </a:r>
          </a:p>
          <a:p>
            <a:pPr marL="457200" indent="-457200">
              <a:buAutoNum type="arabicParenR"/>
            </a:pPr>
            <a:endParaRPr lang="en-IN" sz="2400" dirty="0">
              <a:solidFill>
                <a:srgbClr val="3A3B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en-IN" sz="2400" dirty="0">
              <a:solidFill>
                <a:srgbClr val="3A3B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arenR"/>
            </a:pPr>
            <a:endParaRPr lang="en-US" sz="2400" dirty="0">
              <a:solidFill>
                <a:srgbClr val="3A3B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6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9DEC1-DEFE-9671-1434-85C6575CFBEB}"/>
              </a:ext>
            </a:extLst>
          </p:cNvPr>
          <p:cNvSpPr txBox="1"/>
          <p:nvPr/>
        </p:nvSpPr>
        <p:spPr>
          <a:xfrm>
            <a:off x="277906" y="237517"/>
            <a:ext cx="732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1.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CoRRELATION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matrix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6F251-1E73-C2B7-1301-34799F12C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408"/>
            <a:ext cx="4515736" cy="3823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90909A-3E34-68E8-A97A-356739C55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34" y="1530179"/>
            <a:ext cx="4381119" cy="37139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F49377-B587-CBFE-EF3C-BC82ACE42B56}"/>
              </a:ext>
            </a:extLst>
          </p:cNvPr>
          <p:cNvSpPr txBox="1"/>
          <p:nvPr/>
        </p:nvSpPr>
        <p:spPr>
          <a:xfrm>
            <a:off x="1979720" y="5300760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Batsmen</a:t>
            </a:r>
            <a:endParaRPr lang="en-IN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A4EC0-692E-587B-F934-0EA4B3915422}"/>
              </a:ext>
            </a:extLst>
          </p:cNvPr>
          <p:cNvSpPr txBox="1"/>
          <p:nvPr/>
        </p:nvSpPr>
        <p:spPr>
          <a:xfrm>
            <a:off x="6789193" y="5244157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Bowlers</a:t>
            </a:r>
            <a:endParaRPr lang="en-IN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B7182A-4265-2534-30CC-6162B8ADBBE2}"/>
              </a:ext>
            </a:extLst>
          </p:cNvPr>
          <p:cNvSpPr txBox="1"/>
          <p:nvPr/>
        </p:nvSpPr>
        <p:spPr>
          <a:xfrm>
            <a:off x="1109708" y="5745493"/>
            <a:ext cx="75548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u="sng" dirty="0">
                <a:solidFill>
                  <a:srgbClr val="FF0000"/>
                </a:solidFill>
              </a:rPr>
              <a:t>HEATMAP</a:t>
            </a:r>
            <a:r>
              <a:rPr lang="en-US" dirty="0"/>
              <a:t> is a graphical representation of data that uses a system of color-coding to represent Correlations.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1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0FA27-9FEC-7B59-6593-7B1A6C30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7" y="502234"/>
            <a:ext cx="6759361" cy="5472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F7B29-8875-2D2C-5889-E3BB1542AA15}"/>
              </a:ext>
            </a:extLst>
          </p:cNvPr>
          <p:cNvSpPr txBox="1"/>
          <p:nvPr/>
        </p:nvSpPr>
        <p:spPr>
          <a:xfrm>
            <a:off x="4132556" y="6181970"/>
            <a:ext cx="6098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highlight>
                  <a:srgbClr val="FFFF00"/>
                </a:highlight>
              </a:rPr>
              <a:t>ALL-ROUNDERS</a:t>
            </a:r>
          </a:p>
        </p:txBody>
      </p:sp>
    </p:spTree>
    <p:extLst>
      <p:ext uri="{BB962C8B-B14F-4D97-AF65-F5344CB8AC3E}">
        <p14:creationId xmlns:p14="http://schemas.microsoft.com/office/powerpoint/2010/main" val="233181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1399A5-3DB0-69AF-C34B-F297FD1727FD}"/>
              </a:ext>
            </a:extLst>
          </p:cNvPr>
          <p:cNvSpPr txBox="1"/>
          <p:nvPr/>
        </p:nvSpPr>
        <p:spPr>
          <a:xfrm>
            <a:off x="0" y="251012"/>
            <a:ext cx="898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2. EIGEN VALUES AND EIGEN VECTORS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B6C5D-515C-6310-C949-FF5C1605FA0D}"/>
              </a:ext>
            </a:extLst>
          </p:cNvPr>
          <p:cNvSpPr txBox="1"/>
          <p:nvPr/>
        </p:nvSpPr>
        <p:spPr>
          <a:xfrm>
            <a:off x="459375" y="1256450"/>
            <a:ext cx="86646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Eigen values</a:t>
            </a:r>
            <a:r>
              <a:rPr lang="en-US" sz="2400" dirty="0"/>
              <a:t> are coefficients applied to eigenvectors that give the vectors their length or magnitude</a:t>
            </a:r>
          </a:p>
          <a:p>
            <a:endParaRPr lang="en-US" sz="2400" dirty="0"/>
          </a:p>
          <a:p>
            <a:r>
              <a:rPr lang="en-US" sz="2400" dirty="0"/>
              <a:t>Eigen values (Batsman)-       [5.133, 1.147, 0.393]</a:t>
            </a:r>
          </a:p>
          <a:p>
            <a:endParaRPr lang="en-US" sz="2400" dirty="0"/>
          </a:p>
          <a:p>
            <a:r>
              <a:rPr lang="en-US" sz="2400" dirty="0"/>
              <a:t>Eigen values (Bowlers)-        [2.11, 1.02, 0.88]</a:t>
            </a:r>
          </a:p>
          <a:p>
            <a:endParaRPr lang="en-US" sz="2400" dirty="0"/>
          </a:p>
          <a:p>
            <a:r>
              <a:rPr lang="en-US" sz="2400" dirty="0"/>
              <a:t>Eigen values (All-Rounders)- [5.366, 2.253, 1.219, 0.892]</a:t>
            </a:r>
          </a:p>
          <a:p>
            <a:endParaRPr lang="en-US" sz="2400" dirty="0"/>
          </a:p>
          <a:p>
            <a:r>
              <a:rPr lang="en-US" sz="2400" u="sng" dirty="0"/>
              <a:t>We form PCs until Eigen value comes smaller than 1</a:t>
            </a:r>
            <a:r>
              <a:rPr lang="en-US" sz="2400" dirty="0"/>
              <a:t>. </a:t>
            </a:r>
          </a:p>
          <a:p>
            <a:r>
              <a:rPr lang="en-US" sz="2400" dirty="0"/>
              <a:t>So we are going to form </a:t>
            </a:r>
            <a:r>
              <a:rPr lang="en-US" sz="2400" dirty="0">
                <a:highlight>
                  <a:srgbClr val="FFFF00"/>
                </a:highlight>
              </a:rPr>
              <a:t>2 PCs </a:t>
            </a:r>
            <a:r>
              <a:rPr lang="en-US" sz="2400" dirty="0"/>
              <a:t>for Batsmen and Bowlers and </a:t>
            </a:r>
          </a:p>
          <a:p>
            <a:r>
              <a:rPr lang="en-US" sz="2400" dirty="0">
                <a:highlight>
                  <a:srgbClr val="FFFF00"/>
                </a:highlight>
              </a:rPr>
              <a:t>3 PCs </a:t>
            </a:r>
            <a:r>
              <a:rPr lang="en-US" sz="2400" dirty="0"/>
              <a:t>for All-Rounders.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68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765C45-C8D0-3E1D-FA6E-6A3D05135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75" y="2534461"/>
            <a:ext cx="3242877" cy="3517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B981F-2993-A01F-0CE4-DE3697225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41" y="2530134"/>
            <a:ext cx="3242878" cy="3329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A71AE-F997-71E4-5122-B5A1494741AB}"/>
              </a:ext>
            </a:extLst>
          </p:cNvPr>
          <p:cNvSpPr txBox="1"/>
          <p:nvPr/>
        </p:nvSpPr>
        <p:spPr>
          <a:xfrm>
            <a:off x="439271" y="352408"/>
            <a:ext cx="698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DIMENSION REDUCTION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0DD1D-5909-76BE-152B-EFFB501A69DB}"/>
              </a:ext>
            </a:extLst>
          </p:cNvPr>
          <p:cNvSpPr txBox="1"/>
          <p:nvPr/>
        </p:nvSpPr>
        <p:spPr>
          <a:xfrm>
            <a:off x="2122528" y="5880612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Batsmen</a:t>
            </a:r>
            <a:endParaRPr lang="en-IN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BA6BD-C191-EBFE-1612-C369CD49BC8C}"/>
              </a:ext>
            </a:extLst>
          </p:cNvPr>
          <p:cNvSpPr txBox="1"/>
          <p:nvPr/>
        </p:nvSpPr>
        <p:spPr>
          <a:xfrm>
            <a:off x="5992097" y="5880612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Bowlers</a:t>
            </a:r>
            <a:endParaRPr lang="en-IN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8D3B1-9648-2828-886B-E08FF8FE5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7" y="1809998"/>
            <a:ext cx="3891835" cy="830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4A3389-7139-5E0F-46C5-A8533369F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63" y="1778623"/>
            <a:ext cx="4460983" cy="7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3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F098A6-A1CC-39E8-B0DC-06A39B523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8" y="1784412"/>
            <a:ext cx="5506665" cy="3974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58698-D7DF-05E8-DF7A-D591681BD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9" y="511953"/>
            <a:ext cx="7579725" cy="1050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CACB2A-3827-6ABC-D057-4056083416C2}"/>
              </a:ext>
            </a:extLst>
          </p:cNvPr>
          <p:cNvSpPr txBox="1"/>
          <p:nvPr/>
        </p:nvSpPr>
        <p:spPr>
          <a:xfrm>
            <a:off x="4190259" y="5796570"/>
            <a:ext cx="20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All-Rounders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138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DFC4-F459-9DB1-DDEF-BD00DD30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9341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48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E19CF-9E11-CF09-64BD-1A2443751847}"/>
              </a:ext>
            </a:extLst>
          </p:cNvPr>
          <p:cNvSpPr txBox="1"/>
          <p:nvPr/>
        </p:nvSpPr>
        <p:spPr>
          <a:xfrm>
            <a:off x="677334" y="1750141"/>
            <a:ext cx="89746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Cricket is very old and world wide spread game.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In 19</a:t>
            </a:r>
            <a:r>
              <a:rPr lang="en-US" sz="2400" baseline="30000" dirty="0"/>
              <a:t>th</a:t>
            </a:r>
            <a:r>
              <a:rPr lang="en-US" sz="2400" dirty="0"/>
              <a:t> and 20</a:t>
            </a:r>
            <a:r>
              <a:rPr lang="en-US" sz="2400" baseline="30000" dirty="0"/>
              <a:t>th</a:t>
            </a:r>
            <a:r>
              <a:rPr lang="en-US" sz="2400" dirty="0"/>
              <a:t> centuries it developed globally and yet the most popular game in the world.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In 2008 IPL was founded by the Board of Cricket (BCCI) in India.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Indian Premier League (IPL) is a professional Twenty20 championship cricket league in India and it become very popular all cricket fans worldwide.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78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A3A8-E5B2-51B5-2B32-6E559EB61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941" y="-256828"/>
            <a:ext cx="8604600" cy="1096899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3. EXPLAINED VARIANCE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66653-703D-81C7-294E-FEF25FD4A3EA}"/>
              </a:ext>
            </a:extLst>
          </p:cNvPr>
          <p:cNvSpPr txBox="1"/>
          <p:nvPr/>
        </p:nvSpPr>
        <p:spPr>
          <a:xfrm>
            <a:off x="949911" y="1180730"/>
            <a:ext cx="8140824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Explained Variance explains how much Variance can be attributed to each of Principal Component.</a:t>
            </a:r>
          </a:p>
          <a:p>
            <a:endParaRPr lang="en-US" sz="2000" dirty="0"/>
          </a:p>
          <a:p>
            <a:r>
              <a:rPr lang="en-US" sz="2000" b="1" dirty="0"/>
              <a:t>Threshold of explained variance is </a:t>
            </a:r>
            <a:r>
              <a:rPr lang="en-US" sz="2000" b="1" dirty="0">
                <a:highlight>
                  <a:srgbClr val="FFFF00"/>
                </a:highlight>
              </a:rPr>
              <a:t>more than 60% 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Batsmen Data Explained variance for First Principal Component is 73% and for second Principal Component 16% . </a:t>
            </a:r>
          </a:p>
          <a:p>
            <a:r>
              <a:rPr lang="en-US" sz="2000" dirty="0"/>
              <a:t>     Overall it is </a:t>
            </a:r>
            <a:r>
              <a:rPr lang="en-US" sz="2400" b="1" dirty="0">
                <a:highlight>
                  <a:srgbClr val="FFFF00"/>
                </a:highlight>
              </a:rPr>
              <a:t>89</a:t>
            </a:r>
            <a:r>
              <a:rPr lang="en-US" sz="2000" dirty="0">
                <a:highlight>
                  <a:srgbClr val="FFFF00"/>
                </a:highlight>
              </a:rPr>
              <a:t>%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Bowlers Data Explained variance for First Principal Component is 52% and for second Principal Component 25% . </a:t>
            </a:r>
          </a:p>
          <a:p>
            <a:r>
              <a:rPr lang="en-US" sz="2000" dirty="0"/>
              <a:t>    Overall it is </a:t>
            </a:r>
            <a:r>
              <a:rPr lang="en-US" sz="2400" b="1" dirty="0">
                <a:highlight>
                  <a:srgbClr val="FFFF00"/>
                </a:highlight>
              </a:rPr>
              <a:t>77</a:t>
            </a:r>
            <a:r>
              <a:rPr lang="en-US" sz="2000" dirty="0">
                <a:highlight>
                  <a:srgbClr val="FFFF00"/>
                </a:highlight>
              </a:rPr>
              <a:t>%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All-Rounders Data Explained variance for First Principal Component is 44% , for second Principal Component 18%</a:t>
            </a:r>
          </a:p>
          <a:p>
            <a:r>
              <a:rPr lang="en-US" sz="2000" dirty="0"/>
              <a:t>    and for Third Principal Component is 10% </a:t>
            </a:r>
          </a:p>
          <a:p>
            <a:r>
              <a:rPr lang="en-US" sz="2000" dirty="0"/>
              <a:t>    Overall it is </a:t>
            </a:r>
            <a:r>
              <a:rPr lang="en-US" sz="2400" b="1" dirty="0">
                <a:highlight>
                  <a:srgbClr val="FFFF00"/>
                </a:highlight>
              </a:rPr>
              <a:t>72</a:t>
            </a:r>
            <a:r>
              <a:rPr lang="en-US" sz="2000" dirty="0">
                <a:highlight>
                  <a:srgbClr val="FFFF00"/>
                </a:highlight>
              </a:rPr>
              <a:t>%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45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B0A-4724-5AE4-1A5E-A4DC3FB7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02" y="266705"/>
            <a:ext cx="5641080" cy="92955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Output AS RANKINGS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996BCFE8-723E-99AD-115B-D515B4D806A4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2682515222"/>
                  </p:ext>
                </p:extLst>
              </p:nvPr>
            </p:nvGraphicFramePr>
            <p:xfrm>
              <a:off x="5087938" y="3018503"/>
              <a:ext cx="4567339" cy="342039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996BCFE8-723E-99AD-115B-D515B4D806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7938" y="3018503"/>
                <a:ext cx="4567339" cy="3420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18B11CB2-E5FC-D41E-0B28-42F186BD8F97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01981827"/>
                  </p:ext>
                </p:extLst>
              </p:nvPr>
            </p:nvGraphicFramePr>
            <p:xfrm>
              <a:off x="130456" y="3331906"/>
              <a:ext cx="4328344" cy="31069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Content Placeholder 9">
                <a:extLst>
                  <a:ext uri="{FF2B5EF4-FFF2-40B4-BE49-F238E27FC236}">
                    <a16:creationId xmlns:a16="http://schemas.microsoft.com/office/drawing/2014/main" id="{18B11CB2-E5FC-D41E-0B28-42F186BD8F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456" y="3331906"/>
                <a:ext cx="4328344" cy="310699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21C9CF7-BDCB-9DBE-47CA-677A76686AF0}"/>
              </a:ext>
            </a:extLst>
          </p:cNvPr>
          <p:cNvSpPr txBox="1"/>
          <p:nvPr/>
        </p:nvSpPr>
        <p:spPr>
          <a:xfrm>
            <a:off x="230802" y="997913"/>
            <a:ext cx="90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These are the Top 10 Players according to their Performance in Previous Season.</a:t>
            </a:r>
          </a:p>
          <a:p>
            <a:r>
              <a:rPr lang="en-US" dirty="0"/>
              <a:t>Ranking is based on </a:t>
            </a:r>
            <a:r>
              <a:rPr lang="en-US" dirty="0">
                <a:highlight>
                  <a:srgbClr val="FFFF00"/>
                </a:highlight>
              </a:rPr>
              <a:t>Eigen Vectors </a:t>
            </a:r>
            <a:r>
              <a:rPr lang="en-US" dirty="0"/>
              <a:t>. By adding Eigen Vectors (Row-wise) of all Principal components and by arranging them into Decreasing order. </a:t>
            </a:r>
            <a:endParaRPr lang="en-IN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4C9C5370-3666-F000-66EC-628A256144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01871006"/>
                  </p:ext>
                </p:extLst>
              </p:nvPr>
            </p:nvGraphicFramePr>
            <p:xfrm>
              <a:off x="1191783" y="2352885"/>
              <a:ext cx="7121235" cy="43524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3" name="Chart 12">
                <a:extLst>
                  <a:ext uri="{FF2B5EF4-FFF2-40B4-BE49-F238E27FC236}">
                    <a16:creationId xmlns:a16="http://schemas.microsoft.com/office/drawing/2014/main" id="{4C9C5370-3666-F000-66EC-628A256144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1783" y="2352885"/>
                <a:ext cx="7121235" cy="43524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41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54BADC49-0D2C-00E6-0008-988E5FB5432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4326716"/>
                  </p:ext>
                </p:extLst>
              </p:nvPr>
            </p:nvGraphicFramePr>
            <p:xfrm>
              <a:off x="930818" y="3657600"/>
              <a:ext cx="7845629" cy="3200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54BADC49-0D2C-00E6-0008-988E5FB543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818" y="3657600"/>
                <a:ext cx="7845629" cy="32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1DCC3D37-9B97-9112-9D1F-A65B6C42DC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787119"/>
                  </p:ext>
                </p:extLst>
              </p:nvPr>
            </p:nvGraphicFramePr>
            <p:xfrm>
              <a:off x="818662" y="224662"/>
              <a:ext cx="7573816" cy="34329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1DCC3D37-9B97-9112-9D1F-A65B6C42DC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662" y="224662"/>
                <a:ext cx="7573816" cy="34329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09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4912E-CBD1-651C-7C3A-E26672349FF8}"/>
              </a:ext>
            </a:extLst>
          </p:cNvPr>
          <p:cNvSpPr txBox="1"/>
          <p:nvPr/>
        </p:nvSpPr>
        <p:spPr>
          <a:xfrm>
            <a:off x="237565" y="364937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9855F-572D-4470-886A-9508F9F6BB6D}"/>
              </a:ext>
            </a:extLst>
          </p:cNvPr>
          <p:cNvSpPr txBox="1"/>
          <p:nvPr/>
        </p:nvSpPr>
        <p:spPr>
          <a:xfrm>
            <a:off x="112058" y="1011268"/>
            <a:ext cx="9910483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Highest Total runs made by Virat Kohli, Suresh Raina and David Warner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Most Wickets are taken by Amit Mishra , Piyush Chawla and Dwayne Bravo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all-rounder with Highest Batting strike rate are  Andre Russel and Krishnappa Gowtham.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all-rounder with Highest Bowling strike rate is  James </a:t>
            </a:r>
            <a:r>
              <a:rPr lang="en-US" sz="2400" dirty="0" err="1"/>
              <a:t>neehsam</a:t>
            </a:r>
            <a:r>
              <a:rPr lang="en-US" sz="2400" dirty="0"/>
              <a:t> and Deepak Hooda.  </a:t>
            </a:r>
          </a:p>
        </p:txBody>
      </p:sp>
    </p:spTree>
    <p:extLst>
      <p:ext uri="{BB962C8B-B14F-4D97-AF65-F5344CB8AC3E}">
        <p14:creationId xmlns:p14="http://schemas.microsoft.com/office/powerpoint/2010/main" val="202374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25E7A-E91B-0A22-6CB3-CF9C2CB6A5D4}"/>
              </a:ext>
            </a:extLst>
          </p:cNvPr>
          <p:cNvSpPr txBox="1"/>
          <p:nvPr/>
        </p:nvSpPr>
        <p:spPr>
          <a:xfrm>
            <a:off x="285915" y="-168661"/>
            <a:ext cx="8167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SUGGESTIONS TO THE BUSINESS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25AF9-00EE-7DE6-8E82-FC6195A266E1}"/>
              </a:ext>
            </a:extLst>
          </p:cNvPr>
          <p:cNvSpPr txBox="1"/>
          <p:nvPr/>
        </p:nvSpPr>
        <p:spPr>
          <a:xfrm>
            <a:off x="89146" y="-991625"/>
            <a:ext cx="89566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Franchise can select best players for their teams and can increase their chances to winning the IPL.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Compared Year-on-Year Auction Price of Top 10 Player &amp; suggestions for Next year same Ratio hike for these Players.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5062D-0A3F-4679-A448-32DF9EF1B0FA}"/>
              </a:ext>
            </a:extLst>
          </p:cNvPr>
          <p:cNvSpPr txBox="1"/>
          <p:nvPr/>
        </p:nvSpPr>
        <p:spPr>
          <a:xfrm>
            <a:off x="89146" y="3278529"/>
            <a:ext cx="190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For example</a:t>
            </a:r>
            <a:endParaRPr lang="en-IN" sz="24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A160BA0-685F-8382-3560-E9D02CB68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83736"/>
              </p:ext>
            </p:extLst>
          </p:nvPr>
        </p:nvGraphicFramePr>
        <p:xfrm>
          <a:off x="2083443" y="3552664"/>
          <a:ext cx="6805914" cy="3007921"/>
        </p:xfrm>
        <a:graphic>
          <a:graphicData uri="http://schemas.openxmlformats.org/drawingml/2006/table">
            <a:tbl>
              <a:tblPr/>
              <a:tblGrid>
                <a:gridCol w="941453">
                  <a:extLst>
                    <a:ext uri="{9D8B030D-6E8A-4147-A177-3AD203B41FA5}">
                      <a16:colId xmlns:a16="http://schemas.microsoft.com/office/drawing/2014/main" val="3400160987"/>
                    </a:ext>
                  </a:extLst>
                </a:gridCol>
                <a:gridCol w="1419782">
                  <a:extLst>
                    <a:ext uri="{9D8B030D-6E8A-4147-A177-3AD203B41FA5}">
                      <a16:colId xmlns:a16="http://schemas.microsoft.com/office/drawing/2014/main" val="728315541"/>
                    </a:ext>
                  </a:extLst>
                </a:gridCol>
                <a:gridCol w="816167">
                  <a:extLst>
                    <a:ext uri="{9D8B030D-6E8A-4147-A177-3AD203B41FA5}">
                      <a16:colId xmlns:a16="http://schemas.microsoft.com/office/drawing/2014/main" val="2427533613"/>
                    </a:ext>
                  </a:extLst>
                </a:gridCol>
                <a:gridCol w="1776563">
                  <a:extLst>
                    <a:ext uri="{9D8B030D-6E8A-4147-A177-3AD203B41FA5}">
                      <a16:colId xmlns:a16="http://schemas.microsoft.com/office/drawing/2014/main" val="1229750470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4185369805"/>
                    </a:ext>
                  </a:extLst>
                </a:gridCol>
              </a:tblGrid>
              <a:tr h="6149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Base-Price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 of Hike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Selling price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 of Hike in Selling Price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96012"/>
                  </a:ext>
                </a:extLst>
              </a:tr>
              <a:tr h="474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lakh 50 thousand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07753"/>
                  </a:ext>
                </a:extLst>
              </a:tr>
              <a:tr h="474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 lakhs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 lakhs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085713"/>
                  </a:ext>
                </a:extLst>
              </a:tr>
              <a:tr h="474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 lakhs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681298"/>
                  </a:ext>
                </a:extLst>
              </a:tr>
              <a:tr h="474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 lakhs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88577"/>
                  </a:ext>
                </a:extLst>
              </a:tr>
              <a:tr h="474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 lakhs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 lakhs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7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66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3313C8-E6B1-72E9-E403-A233CD7D84FE}"/>
              </a:ext>
            </a:extLst>
          </p:cNvPr>
          <p:cNvSpPr txBox="1"/>
          <p:nvPr/>
        </p:nvSpPr>
        <p:spPr>
          <a:xfrm>
            <a:off x="300318" y="502023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5FCBEF">
                    <a:lumMod val="75000"/>
                  </a:srgbClr>
                </a:solidFill>
                <a:latin typeface="Algerian" panose="04020705040A02060702" pitchFamily="82" charset="0"/>
              </a:rPr>
              <a:t>Improvements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1D680-487F-ED69-A4C4-4D466EDA3C46}"/>
              </a:ext>
            </a:extLst>
          </p:cNvPr>
          <p:cNvSpPr txBox="1"/>
          <p:nvPr/>
        </p:nvSpPr>
        <p:spPr>
          <a:xfrm>
            <a:off x="486335" y="1598036"/>
            <a:ext cx="90969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PCA Algorithm Has some drawback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rebuchet MS" panose="020B0603020202020204"/>
              </a:rPr>
              <a:t>	1. It gives higher important to PC1 as compared to PC2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2. Most of a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/>
              </a:rPr>
              <a:t> Variable will go in PC1 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Tackle Drawback as refer for Research 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/>
              </a:rPr>
              <a:t>paper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Factor Analysis.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Trebuchet MS" panose="020B0603020202020204"/>
              </a:rPr>
              <a:t>Factor Analysis give equal important to Every Factor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/>
              </a:rPr>
              <a:t>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rebuchet MS" panose="020B0603020202020204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It assumes that each observed variable is influenced by a set of underlying factors and that these factors are responsible for the observed correlations among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2369028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0479F-434E-99CE-495C-805F7118E2D4}"/>
              </a:ext>
            </a:extLst>
          </p:cNvPr>
          <p:cNvSpPr txBox="1"/>
          <p:nvPr/>
        </p:nvSpPr>
        <p:spPr>
          <a:xfrm>
            <a:off x="412376" y="331694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FCBEF">
                    <a:lumMod val="75000"/>
                  </a:srgbClr>
                </a:solidFill>
                <a:latin typeface="Algerian" panose="04020705040A02060702" pitchFamily="82" charset="0"/>
              </a:rPr>
              <a:t>LEARNINGS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FE384-A8EC-9955-07C2-A8FDEB9D7AB1}"/>
              </a:ext>
            </a:extLst>
          </p:cNvPr>
          <p:cNvSpPr txBox="1"/>
          <p:nvPr/>
        </p:nvSpPr>
        <p:spPr>
          <a:xfrm>
            <a:off x="638734" y="1491316"/>
            <a:ext cx="87831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My learnings by doing this Project is “How can we apply Machine Learning Algorithms on real world Data and can improve the Business and can solve Business Problems”.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PCA concept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Problem solving ability and Time management skills.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189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CBCE76-473D-521F-D851-F337166774BF}"/>
              </a:ext>
            </a:extLst>
          </p:cNvPr>
          <p:cNvSpPr txBox="1"/>
          <p:nvPr/>
        </p:nvSpPr>
        <p:spPr>
          <a:xfrm>
            <a:off x="385482" y="1603862"/>
            <a:ext cx="89736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Application of Principal Component And Factor Analysis to Cricket Data by </a:t>
            </a:r>
            <a:r>
              <a:rPr lang="en-US" sz="2000" dirty="0" err="1"/>
              <a:t>Alanya.P</a:t>
            </a:r>
            <a:r>
              <a:rPr lang="en-US" sz="2000" dirty="0"/>
              <a:t>. Register No.CCATMST003 Duckworth, F. C., &amp; Lewis, A.J. (2004).  A successful operational research intervention in one-day cricket. Journal of the Operational Research Society, 55, pp. 749–759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Fernando, M., Manage, A.B.W., &amp; </a:t>
            </a:r>
            <a:r>
              <a:rPr lang="en-US" sz="2000" dirty="0" err="1"/>
              <a:t>Scariano</a:t>
            </a:r>
            <a:r>
              <a:rPr lang="en-US" sz="2000" dirty="0"/>
              <a:t>, S. (2013). Is the home-field advantage in limited overs one-day international cricket only for day matches? South African Statistics Journal, 47, pp. 1–13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Lemmer, H.H. (2013). Team selection after a short cricket series. European Journal of Sport Science, 13, pp. 200–206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BC1BB-A575-C828-2254-E5CF7BA26DD6}"/>
              </a:ext>
            </a:extLst>
          </p:cNvPr>
          <p:cNvSpPr txBox="1"/>
          <p:nvPr/>
        </p:nvSpPr>
        <p:spPr>
          <a:xfrm>
            <a:off x="304800" y="259977"/>
            <a:ext cx="855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REFERENCES - Research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paperS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4748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D8FD3-6C24-0934-AF4C-85C88B9CEA9A}"/>
              </a:ext>
            </a:extLst>
          </p:cNvPr>
          <p:cNvSpPr txBox="1"/>
          <p:nvPr/>
        </p:nvSpPr>
        <p:spPr>
          <a:xfrm>
            <a:off x="2062163" y="1228397"/>
            <a:ext cx="61055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 you </a:t>
            </a:r>
            <a:endParaRPr lang="en-IN" sz="14000" dirty="0"/>
          </a:p>
        </p:txBody>
      </p:sp>
    </p:spTree>
    <p:extLst>
      <p:ext uri="{BB962C8B-B14F-4D97-AF65-F5344CB8AC3E}">
        <p14:creationId xmlns:p14="http://schemas.microsoft.com/office/powerpoint/2010/main" val="362756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FE52-96BF-1E57-7635-4B69A344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2" y="439270"/>
            <a:ext cx="8596668" cy="1219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OBJECTIVE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57A7E-D651-7150-0BD3-46D216E58AF4}"/>
              </a:ext>
            </a:extLst>
          </p:cNvPr>
          <p:cNvSpPr txBox="1"/>
          <p:nvPr/>
        </p:nvSpPr>
        <p:spPr>
          <a:xfrm flipH="1">
            <a:off x="739712" y="1366897"/>
            <a:ext cx="841922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800" b="1" dirty="0"/>
              <a:t>“To rank the Batsman, Bowlers and All rounders who played in the Previous seasons of the IPL according to their Performance for Next year Auctions using PCA ”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4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9E78-9B1A-5269-2887-9944897B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79" y="317235"/>
            <a:ext cx="8596668" cy="1179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PROCESS FLOW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A74E10A-50F6-DB2E-6CE2-A8D3DB8B1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425880"/>
              </p:ext>
            </p:extLst>
          </p:nvPr>
        </p:nvGraphicFramePr>
        <p:xfrm>
          <a:off x="193240" y="1550894"/>
          <a:ext cx="9040407" cy="418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8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CDC9-B3A6-DCD8-3334-F0F6D316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4793" y="0"/>
            <a:ext cx="8888361" cy="963561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TOOLS AND PLATFORM USED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EC7E6-3303-E5AE-E9A5-37A09DD3B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15" y="3153697"/>
            <a:ext cx="4768645" cy="2340077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Tools : Python, Tableau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Platform : </a:t>
            </a:r>
            <a:r>
              <a:rPr lang="en-US" sz="2400" dirty="0" err="1">
                <a:solidFill>
                  <a:schemeClr val="tx1"/>
                </a:solidFill>
              </a:rPr>
              <a:t>Jupyter</a:t>
            </a:r>
            <a:r>
              <a:rPr lang="en-US" sz="2400" dirty="0">
                <a:solidFill>
                  <a:schemeClr val="tx1"/>
                </a:solidFill>
              </a:rPr>
              <a:t> Notebook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Library Used : Scikit-learn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026" name="Picture 2" descr="Image result for IMAGES OF JUPYTER NOTEBOOK">
            <a:extLst>
              <a:ext uri="{FF2B5EF4-FFF2-40B4-BE49-F238E27FC236}">
                <a16:creationId xmlns:a16="http://schemas.microsoft.com/office/drawing/2014/main" id="{13729D06-4CF3-65C9-5DE1-D411C31B5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89" y="2358206"/>
            <a:ext cx="1694221" cy="171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AGES OF PYTHON LANGUAGE">
            <a:extLst>
              <a:ext uri="{FF2B5EF4-FFF2-40B4-BE49-F238E27FC236}">
                <a16:creationId xmlns:a16="http://schemas.microsoft.com/office/drawing/2014/main" id="{80AF80C6-6513-C74B-C134-332AA208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303" y="2230541"/>
            <a:ext cx="1946787" cy="18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ikit-learn - Wikipedia">
            <a:extLst>
              <a:ext uri="{FF2B5EF4-FFF2-40B4-BE49-F238E27FC236}">
                <a16:creationId xmlns:a16="http://schemas.microsoft.com/office/drawing/2014/main" id="{32D711DE-E45A-D263-919B-DA893FB9B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45" y="4147036"/>
            <a:ext cx="2939846" cy="163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DBD29-5A2A-05EC-5150-B6FE0623B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408" y="4500574"/>
            <a:ext cx="2450727" cy="13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1BB7-AA70-A723-F582-3BE808C15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7077" y="-78781"/>
            <a:ext cx="4640825" cy="1096899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CHALLENGES</a:t>
            </a:r>
            <a:endParaRPr lang="en-IN" sz="48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01713-060E-A896-5368-77FE8752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358" y="2732210"/>
            <a:ext cx="9334572" cy="162463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In original dataset all the data of Bowlers, Batsman and All Rounders was mixed so, For my project I separate the Data and Analyzed Further for each Category of Players.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3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AF247-561F-4A04-1495-E7772A90B08B}"/>
              </a:ext>
            </a:extLst>
          </p:cNvPr>
          <p:cNvSpPr txBox="1"/>
          <p:nvPr/>
        </p:nvSpPr>
        <p:spPr>
          <a:xfrm>
            <a:off x="0" y="18997"/>
            <a:ext cx="7938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DATA DESCRIPTION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Source of the data –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www.kaggle.com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(This is an unsolved data)</a:t>
            </a:r>
            <a:endParaRPr lang="en-IN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B42B73-752B-7353-8520-594BC46FE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03137"/>
              </p:ext>
            </p:extLst>
          </p:nvPr>
        </p:nvGraphicFramePr>
        <p:xfrm>
          <a:off x="748255" y="1226206"/>
          <a:ext cx="6756400" cy="2661921"/>
        </p:xfrm>
        <a:graphic>
          <a:graphicData uri="http://schemas.openxmlformats.org/drawingml/2006/table">
            <a:tbl>
              <a:tblPr/>
              <a:tblGrid>
                <a:gridCol w="1957737">
                  <a:extLst>
                    <a:ext uri="{9D8B030D-6E8A-4147-A177-3AD203B41FA5}">
                      <a16:colId xmlns:a16="http://schemas.microsoft.com/office/drawing/2014/main" val="352082212"/>
                    </a:ext>
                  </a:extLst>
                </a:gridCol>
                <a:gridCol w="4798663">
                  <a:extLst>
                    <a:ext uri="{9D8B030D-6E8A-4147-A177-3AD203B41FA5}">
                      <a16:colId xmlns:a16="http://schemas.microsoft.com/office/drawing/2014/main" val="4190608341"/>
                    </a:ext>
                  </a:extLst>
                </a:gridCol>
              </a:tblGrid>
              <a:tr h="29576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BATSMEN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19202"/>
                  </a:ext>
                </a:extLst>
              </a:tr>
              <a:tr h="295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Batsman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36110"/>
                  </a:ext>
                </a:extLst>
              </a:tr>
              <a:tr h="295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runs made by Player in entire one Season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51757"/>
                  </a:ext>
                </a:extLst>
              </a:tr>
              <a:tr h="295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 Runs made by Player in any Match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85346"/>
                  </a:ext>
                </a:extLst>
              </a:tr>
              <a:tr h="295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Runs in season = (Total Runs/no. of matches)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62591"/>
                  </a:ext>
                </a:extLst>
              </a:tr>
              <a:tr h="295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 Strike 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Strike rate = (Runs Scored / Balls faced) * 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86684"/>
                  </a:ext>
                </a:extLst>
              </a:tr>
              <a:tr h="295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many time Player made fifty runs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8848"/>
                  </a:ext>
                </a:extLst>
              </a:tr>
              <a:tr h="295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Boundries hit by a Player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83903"/>
                  </a:ext>
                </a:extLst>
              </a:tr>
              <a:tr h="295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Sixes hit by a Player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830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CC50C6-45EE-61B9-59D1-BAA4EA179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19518"/>
              </p:ext>
            </p:extLst>
          </p:nvPr>
        </p:nvGraphicFramePr>
        <p:xfrm>
          <a:off x="721360" y="4118288"/>
          <a:ext cx="6756400" cy="2584556"/>
        </p:xfrm>
        <a:graphic>
          <a:graphicData uri="http://schemas.openxmlformats.org/drawingml/2006/table">
            <a:tbl>
              <a:tblPr/>
              <a:tblGrid>
                <a:gridCol w="1753476">
                  <a:extLst>
                    <a:ext uri="{9D8B030D-6E8A-4147-A177-3AD203B41FA5}">
                      <a16:colId xmlns:a16="http://schemas.microsoft.com/office/drawing/2014/main" val="2565301614"/>
                    </a:ext>
                  </a:extLst>
                </a:gridCol>
                <a:gridCol w="5002924">
                  <a:extLst>
                    <a:ext uri="{9D8B030D-6E8A-4147-A177-3AD203B41FA5}">
                      <a16:colId xmlns:a16="http://schemas.microsoft.com/office/drawing/2014/main" val="4211987303"/>
                    </a:ext>
                  </a:extLst>
                </a:gridCol>
              </a:tblGrid>
              <a:tr h="38324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41819"/>
                  </a:ext>
                </a:extLst>
              </a:tr>
              <a:tr h="38324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Bowler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95784"/>
                  </a:ext>
                </a:extLst>
              </a:tr>
              <a:tr h="38324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Wickets Taken by a Player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269516"/>
                  </a:ext>
                </a:extLst>
              </a:tr>
              <a:tr h="38324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average number of runs Player have conceded per over bowled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8820"/>
                  </a:ext>
                </a:extLst>
              </a:tr>
              <a:tr h="38324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 Average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runs Player conceded/ No . Of Wickets taken by Him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71311"/>
                  </a:ext>
                </a:extLst>
              </a:tr>
              <a:tr h="38324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 Strike 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average number of balls bowled per wicket taken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3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3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750200-FFF4-1DD9-91ED-F99E44D5D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0311"/>
              </p:ext>
            </p:extLst>
          </p:nvPr>
        </p:nvGraphicFramePr>
        <p:xfrm>
          <a:off x="1085344" y="818966"/>
          <a:ext cx="7250788" cy="5220068"/>
        </p:xfrm>
        <a:graphic>
          <a:graphicData uri="http://schemas.openxmlformats.org/drawingml/2006/table">
            <a:tbl>
              <a:tblPr/>
              <a:tblGrid>
                <a:gridCol w="2100991">
                  <a:extLst>
                    <a:ext uri="{9D8B030D-6E8A-4147-A177-3AD203B41FA5}">
                      <a16:colId xmlns:a16="http://schemas.microsoft.com/office/drawing/2014/main" val="352082212"/>
                    </a:ext>
                  </a:extLst>
                </a:gridCol>
                <a:gridCol w="5149797">
                  <a:extLst>
                    <a:ext uri="{9D8B030D-6E8A-4147-A177-3AD203B41FA5}">
                      <a16:colId xmlns:a16="http://schemas.microsoft.com/office/drawing/2014/main" val="4190608341"/>
                    </a:ext>
                  </a:extLst>
                </a:gridCol>
              </a:tblGrid>
              <a:tr h="26000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LL-Rounders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19202"/>
                  </a:ext>
                </a:extLst>
              </a:tr>
              <a:tr h="2930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Player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36110"/>
                  </a:ext>
                </a:extLst>
              </a:tr>
              <a:tr h="2930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runs made by Player in entire one Season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51757"/>
                  </a:ext>
                </a:extLst>
              </a:tr>
              <a:tr h="2930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 Runs made by Player in any Match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185346"/>
                  </a:ext>
                </a:extLst>
              </a:tr>
              <a:tr h="2930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Runs in season = (Total Runs/no. of matches)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62591"/>
                  </a:ext>
                </a:extLst>
              </a:tr>
              <a:tr h="2930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 Strike 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Strike rate = (Runs Scored / Balls faced) * 100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86684"/>
                  </a:ext>
                </a:extLst>
              </a:tr>
              <a:tr h="2930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Fifties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many time Player made fifty runs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8848"/>
                  </a:ext>
                </a:extLst>
              </a:tr>
              <a:tr h="2930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Boundries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hit by a Player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83903"/>
                  </a:ext>
                </a:extLst>
              </a:tr>
              <a:tr h="29303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Sixes hit by a Player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83047"/>
                  </a:ext>
                </a:extLst>
              </a:tr>
              <a:tr h="512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no. of Wickets Taken by a Player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40068"/>
                  </a:ext>
                </a:extLst>
              </a:tr>
              <a:tr h="76425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average number of runs Player have conceded per over bowled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50539"/>
                  </a:ext>
                </a:extLst>
              </a:tr>
              <a:tr h="764257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 Average</a:t>
                      </a:r>
                    </a:p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runs Player conceded/ No . Of Wickets taken by Him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18684"/>
                  </a:ext>
                </a:extLst>
              </a:tr>
              <a:tr h="57516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 Strike Rate</a:t>
                      </a:r>
                    </a:p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average number of balls bowled per wicket taken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207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61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7D3-1D0B-312C-4D8E-3E80F7E6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5" y="175170"/>
            <a:ext cx="8598257" cy="90691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EXPLORATORY DATA ANALYSIS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1A463-CF34-FEDA-D696-1221A1AE78BF}"/>
              </a:ext>
            </a:extLst>
          </p:cNvPr>
          <p:cNvSpPr txBox="1"/>
          <p:nvPr/>
        </p:nvSpPr>
        <p:spPr>
          <a:xfrm>
            <a:off x="528320" y="1270001"/>
            <a:ext cx="882904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OUTLIERS</a:t>
            </a:r>
            <a:endParaRPr lang="en-US" sz="2000" dirty="0"/>
          </a:p>
          <a:p>
            <a:r>
              <a:rPr lang="en-US" sz="2000" dirty="0"/>
              <a:t>In PCA algorithm we first Scale the data by Standard Scaling Method or </a:t>
            </a:r>
          </a:p>
          <a:p>
            <a:r>
              <a:rPr lang="en-US" sz="2000" dirty="0"/>
              <a:t>Min Max scaler.</a:t>
            </a:r>
            <a:endParaRPr lang="en-IN" sz="2000" dirty="0"/>
          </a:p>
          <a:p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BBF6C5-4591-68CA-0605-6052BA1F9553}"/>
              </a:ext>
            </a:extLst>
          </p:cNvPr>
          <p:cNvSpPr txBox="1"/>
          <p:nvPr/>
        </p:nvSpPr>
        <p:spPr>
          <a:xfrm>
            <a:off x="2611628" y="6319727"/>
            <a:ext cx="449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THERE IS NO MISSING VALUES IN DATA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37407-D3CE-A221-B182-143D0903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8" y="2825809"/>
            <a:ext cx="2433026" cy="2512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2D794-4665-B5B9-D164-F8A98F2D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889" y="2802376"/>
            <a:ext cx="3739178" cy="1741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319AC-6015-C0AB-1A05-0E051D03E483}"/>
              </a:ext>
            </a:extLst>
          </p:cNvPr>
          <p:cNvSpPr txBox="1"/>
          <p:nvPr/>
        </p:nvSpPr>
        <p:spPr>
          <a:xfrm>
            <a:off x="1054695" y="5710275"/>
            <a:ext cx="95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BATSMEN</a:t>
            </a:r>
            <a:endParaRPr lang="en-I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217A9-7874-623F-88C4-E212E0FB8410}"/>
              </a:ext>
            </a:extLst>
          </p:cNvPr>
          <p:cNvSpPr txBox="1"/>
          <p:nvPr/>
        </p:nvSpPr>
        <p:spPr>
          <a:xfrm>
            <a:off x="3995211" y="5754354"/>
            <a:ext cx="13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BOWLERS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BA652-F1A1-3E84-B103-2E807F71D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8" y="2839297"/>
            <a:ext cx="2743583" cy="2915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62CBA-4F9E-A93F-308E-33BC95FD725F}"/>
              </a:ext>
            </a:extLst>
          </p:cNvPr>
          <p:cNvSpPr txBox="1"/>
          <p:nvPr/>
        </p:nvSpPr>
        <p:spPr>
          <a:xfrm>
            <a:off x="6802205" y="5710276"/>
            <a:ext cx="171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ALL-ROUNDERS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759242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3077</TotalTime>
  <Words>1369</Words>
  <Application>Microsoft Office PowerPoint</Application>
  <PresentationFormat>Widescreen</PresentationFormat>
  <Paragraphs>239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Akshar Unicode</vt:lpstr>
      <vt:lpstr>Algerian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Introduction</vt:lpstr>
      <vt:lpstr>OBJECTIVE</vt:lpstr>
      <vt:lpstr>PROCESS FLOW</vt:lpstr>
      <vt:lpstr>TOOLS AND PLATFORM USED</vt:lpstr>
      <vt:lpstr>CHALLENGES</vt:lpstr>
      <vt:lpstr>PowerPoint Presentation</vt:lpstr>
      <vt:lpstr>PowerPoint Presentation</vt:lpstr>
      <vt:lpstr>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EXPLAINED VARIANCE</vt:lpstr>
      <vt:lpstr>Output AS RANKINGS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Fugat</dc:creator>
  <cp:lastModifiedBy>MAHESH THUBE</cp:lastModifiedBy>
  <cp:revision>63</cp:revision>
  <dcterms:created xsi:type="dcterms:W3CDTF">2023-01-10T13:22:16Z</dcterms:created>
  <dcterms:modified xsi:type="dcterms:W3CDTF">2023-04-05T08:33:19Z</dcterms:modified>
</cp:coreProperties>
</file>