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83" r:id="rId2"/>
    <p:sldId id="258" r:id="rId3"/>
    <p:sldId id="259" r:id="rId4"/>
    <p:sldId id="279" r:id="rId5"/>
    <p:sldId id="280" r:id="rId6"/>
    <p:sldId id="266" r:id="rId7"/>
    <p:sldId id="295" r:id="rId8"/>
    <p:sldId id="301" r:id="rId9"/>
    <p:sldId id="300" r:id="rId10"/>
    <p:sldId id="299" r:id="rId11"/>
    <p:sldId id="303" r:id="rId12"/>
    <p:sldId id="304" r:id="rId13"/>
    <p:sldId id="291" r:id="rId14"/>
    <p:sldId id="305" r:id="rId15"/>
    <p:sldId id="306" r:id="rId16"/>
    <p:sldId id="307" r:id="rId17"/>
    <p:sldId id="308" r:id="rId18"/>
    <p:sldId id="310" r:id="rId19"/>
    <p:sldId id="30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THUBE" userId="1fff68b5fd613fcf" providerId="LiveId" clId="{204FECFC-98FD-430F-B657-8A292A9ACDE8}"/>
    <pc:docChg chg="undo custSel modSld sldOrd">
      <pc:chgData name="MAHESH THUBE" userId="1fff68b5fd613fcf" providerId="LiveId" clId="{204FECFC-98FD-430F-B657-8A292A9ACDE8}" dt="2023-03-30T11:23:39.824" v="1435" actId="20577"/>
      <pc:docMkLst>
        <pc:docMk/>
      </pc:docMkLst>
      <pc:sldChg chg="modSp mod">
        <pc:chgData name="MAHESH THUBE" userId="1fff68b5fd613fcf" providerId="LiveId" clId="{204FECFC-98FD-430F-B657-8A292A9ACDE8}" dt="2023-03-30T05:03:28.752" v="96" actId="1076"/>
        <pc:sldMkLst>
          <pc:docMk/>
          <pc:sldMk cId="2957789201" sldId="258"/>
        </pc:sldMkLst>
        <pc:spChg chg="mod">
          <ac:chgData name="MAHESH THUBE" userId="1fff68b5fd613fcf" providerId="LiveId" clId="{204FECFC-98FD-430F-B657-8A292A9ACDE8}" dt="2023-03-30T05:03:28.752" v="96" actId="1076"/>
          <ac:spMkLst>
            <pc:docMk/>
            <pc:sldMk cId="2957789201" sldId="258"/>
            <ac:spMk id="2" creationId="{F773DFC4-F459-9DB1-DDEF-BD00DD307399}"/>
          </ac:spMkLst>
        </pc:spChg>
      </pc:sldChg>
      <pc:sldChg chg="modSp mod">
        <pc:chgData name="MAHESH THUBE" userId="1fff68b5fd613fcf" providerId="LiveId" clId="{204FECFC-98FD-430F-B657-8A292A9ACDE8}" dt="2023-03-30T11:23:39.824" v="1435" actId="20577"/>
        <pc:sldMkLst>
          <pc:docMk/>
          <pc:sldMk cId="1424400255" sldId="259"/>
        </pc:sldMkLst>
        <pc:spChg chg="mod">
          <ac:chgData name="MAHESH THUBE" userId="1fff68b5fd613fcf" providerId="LiveId" clId="{204FECFC-98FD-430F-B657-8A292A9ACDE8}" dt="2023-03-30T05:03:34.965" v="97" actId="1076"/>
          <ac:spMkLst>
            <pc:docMk/>
            <pc:sldMk cId="1424400255" sldId="259"/>
            <ac:spMk id="2" creationId="{3231FE52-96BF-1E57-7635-4B69A34483FC}"/>
          </ac:spMkLst>
        </pc:spChg>
        <pc:spChg chg="mod">
          <ac:chgData name="MAHESH THUBE" userId="1fff68b5fd613fcf" providerId="LiveId" clId="{204FECFC-98FD-430F-B657-8A292A9ACDE8}" dt="2023-03-30T11:23:39.824" v="1435" actId="20577"/>
          <ac:spMkLst>
            <pc:docMk/>
            <pc:sldMk cId="1424400255" sldId="259"/>
            <ac:spMk id="5" creationId="{3DB57A7E-D651-7150-0BD3-46D216E58AF4}"/>
          </ac:spMkLst>
        </pc:spChg>
      </pc:sldChg>
      <pc:sldChg chg="modSp mod">
        <pc:chgData name="MAHESH THUBE" userId="1fff68b5fd613fcf" providerId="LiveId" clId="{204FECFC-98FD-430F-B657-8A292A9ACDE8}" dt="2023-03-30T05:04:04.906" v="101" actId="1076"/>
        <pc:sldMkLst>
          <pc:docMk/>
          <pc:sldMk cId="1575924274" sldId="263"/>
        </pc:sldMkLst>
        <pc:spChg chg="mod">
          <ac:chgData name="MAHESH THUBE" userId="1fff68b5fd613fcf" providerId="LiveId" clId="{204FECFC-98FD-430F-B657-8A292A9ACDE8}" dt="2023-03-30T05:04:04.906" v="101" actId="1076"/>
          <ac:spMkLst>
            <pc:docMk/>
            <pc:sldMk cId="1575924274" sldId="263"/>
            <ac:spMk id="2" creationId="{4762F7D3-1D0B-312C-4D8E-3E80F7E69E6B}"/>
          </ac:spMkLst>
        </pc:spChg>
      </pc:sldChg>
      <pc:sldChg chg="modSp mod ord modAnim">
        <pc:chgData name="MAHESH THUBE" userId="1fff68b5fd613fcf" providerId="LiveId" clId="{204FECFC-98FD-430F-B657-8A292A9ACDE8}" dt="2023-03-30T07:16:38.967" v="646"/>
        <pc:sldMkLst>
          <pc:docMk/>
          <pc:sldMk cId="2375411047" sldId="265"/>
        </pc:sldMkLst>
        <pc:spChg chg="mod">
          <ac:chgData name="MAHESH THUBE" userId="1fff68b5fd613fcf" providerId="LiveId" clId="{204FECFC-98FD-430F-B657-8A292A9ACDE8}" dt="2023-03-30T05:04:52.887" v="111" actId="1076"/>
          <ac:spMkLst>
            <pc:docMk/>
            <pc:sldMk cId="2375411047" sldId="265"/>
            <ac:spMk id="2" creationId="{6F83BB0A-4724-5AE4-1A5E-A4DC3FB77C7C}"/>
          </ac:spMkLst>
        </pc:spChg>
        <pc:graphicFrameChg chg="mod">
          <ac:chgData name="MAHESH THUBE" userId="1fff68b5fd613fcf" providerId="LiveId" clId="{204FECFC-98FD-430F-B657-8A292A9ACDE8}" dt="2023-03-30T02:58:49.428" v="3" actId="1036"/>
          <ac:graphicFrameMkLst>
            <pc:docMk/>
            <pc:sldMk cId="2375411047" sldId="265"/>
            <ac:graphicFrameMk id="13" creationId="{4C9C5370-3666-F000-66EC-628A2561448E}"/>
          </ac:graphicFrameMkLst>
        </pc:graphicFrameChg>
      </pc:sldChg>
      <pc:sldChg chg="modSp mod">
        <pc:chgData name="MAHESH THUBE" userId="1fff68b5fd613fcf" providerId="LiveId" clId="{204FECFC-98FD-430F-B657-8A292A9ACDE8}" dt="2023-03-30T02:56:24.051" v="1" actId="1038"/>
        <pc:sldMkLst>
          <pc:docMk/>
          <pc:sldMk cId="3784035444" sldId="266"/>
        </pc:sldMkLst>
        <pc:graphicFrameChg chg="mod">
          <ac:chgData name="MAHESH THUBE" userId="1fff68b5fd613fcf" providerId="LiveId" clId="{204FECFC-98FD-430F-B657-8A292A9ACDE8}" dt="2023-03-30T02:56:24.051" v="1" actId="1038"/>
          <ac:graphicFrameMkLst>
            <pc:docMk/>
            <pc:sldMk cId="3784035444" sldId="266"/>
            <ac:graphicFrameMk id="7" creationId="{45B42B73-752B-7353-8520-594BC46FE80C}"/>
          </ac:graphicFrameMkLst>
        </pc:graphicFrameChg>
      </pc:sldChg>
      <pc:sldChg chg="modSp mod">
        <pc:chgData name="MAHESH THUBE" userId="1fff68b5fd613fcf" providerId="LiveId" clId="{204FECFC-98FD-430F-B657-8A292A9ACDE8}" dt="2023-03-30T05:04:48.436" v="110" actId="1076"/>
        <pc:sldMkLst>
          <pc:docMk/>
          <pc:sldMk cId="4258456489" sldId="267"/>
        </pc:sldMkLst>
        <pc:spChg chg="mod">
          <ac:chgData name="MAHESH THUBE" userId="1fff68b5fd613fcf" providerId="LiveId" clId="{204FECFC-98FD-430F-B657-8A292A9ACDE8}" dt="2023-03-30T05:04:48.436" v="110" actId="1076"/>
          <ac:spMkLst>
            <pc:docMk/>
            <pc:sldMk cId="4258456489" sldId="267"/>
            <ac:spMk id="2" creationId="{93DFA3A8-E5B2-51B5-2B32-6E559EB61FDC}"/>
          </ac:spMkLst>
        </pc:spChg>
      </pc:sldChg>
      <pc:sldChg chg="modSp mod">
        <pc:chgData name="MAHESH THUBE" userId="1fff68b5fd613fcf" providerId="LiveId" clId="{204FECFC-98FD-430F-B657-8A292A9ACDE8}" dt="2023-03-30T05:04:31.882" v="107" actId="1076"/>
        <pc:sldMkLst>
          <pc:docMk/>
          <pc:sldMk cId="1585140836" sldId="268"/>
        </pc:sldMkLst>
        <pc:spChg chg="mod">
          <ac:chgData name="MAHESH THUBE" userId="1fff68b5fd613fcf" providerId="LiveId" clId="{204FECFC-98FD-430F-B657-8A292A9ACDE8}" dt="2023-03-30T05:04:31.882" v="107" actId="1076"/>
          <ac:spMkLst>
            <pc:docMk/>
            <pc:sldMk cId="1585140836" sldId="268"/>
            <ac:spMk id="2" creationId="{9569DEC1-DEFE-9671-1434-85C6575CFBEB}"/>
          </ac:spMkLst>
        </pc:spChg>
      </pc:sldChg>
      <pc:sldChg chg="modSp mod">
        <pc:chgData name="MAHESH THUBE" userId="1fff68b5fd613fcf" providerId="LiveId" clId="{204FECFC-98FD-430F-B657-8A292A9ACDE8}" dt="2023-03-30T05:04:26.225" v="106" actId="1076"/>
        <pc:sldMkLst>
          <pc:docMk/>
          <pc:sldMk cId="640468362" sldId="269"/>
        </pc:sldMkLst>
        <pc:spChg chg="mod">
          <ac:chgData name="MAHESH THUBE" userId="1fff68b5fd613fcf" providerId="LiveId" clId="{204FECFC-98FD-430F-B657-8A292A9ACDE8}" dt="2023-03-30T05:04:26.225" v="106" actId="1076"/>
          <ac:spMkLst>
            <pc:docMk/>
            <pc:sldMk cId="640468362" sldId="269"/>
            <ac:spMk id="3" creationId="{BA6B1E3A-CA66-CA0A-577D-D07400B46DD5}"/>
          </ac:spMkLst>
        </pc:spChg>
      </pc:sldChg>
      <pc:sldChg chg="modSp mod">
        <pc:chgData name="MAHESH THUBE" userId="1fff68b5fd613fcf" providerId="LiveId" clId="{204FECFC-98FD-430F-B657-8A292A9ACDE8}" dt="2023-03-30T05:04:42.250" v="109" actId="1076"/>
        <pc:sldMkLst>
          <pc:docMk/>
          <pc:sldMk cId="2347130663" sldId="270"/>
        </pc:sldMkLst>
        <pc:spChg chg="mod">
          <ac:chgData name="MAHESH THUBE" userId="1fff68b5fd613fcf" providerId="LiveId" clId="{204FECFC-98FD-430F-B657-8A292A9ACDE8}" dt="2023-03-30T05:04:42.250" v="109" actId="1076"/>
          <ac:spMkLst>
            <pc:docMk/>
            <pc:sldMk cId="2347130663" sldId="270"/>
            <ac:spMk id="7" creationId="{909A71AE-F997-71E4-5122-B5A1494741AB}"/>
          </ac:spMkLst>
        </pc:spChg>
      </pc:sldChg>
      <pc:sldChg chg="modSp mod">
        <pc:chgData name="MAHESH THUBE" userId="1fff68b5fd613fcf" providerId="LiveId" clId="{204FECFC-98FD-430F-B657-8A292A9ACDE8}" dt="2023-03-30T05:04:38.760" v="108" actId="1076"/>
        <pc:sldMkLst>
          <pc:docMk/>
          <pc:sldMk cId="2991683757" sldId="271"/>
        </pc:sldMkLst>
        <pc:spChg chg="mod">
          <ac:chgData name="MAHESH THUBE" userId="1fff68b5fd613fcf" providerId="LiveId" clId="{204FECFC-98FD-430F-B657-8A292A9ACDE8}" dt="2023-03-30T05:04:38.760" v="108" actId="1076"/>
          <ac:spMkLst>
            <pc:docMk/>
            <pc:sldMk cId="2991683757" sldId="271"/>
            <ac:spMk id="3" creationId="{C21399A5-3DB0-69AF-C34B-F297FD1727FD}"/>
          </ac:spMkLst>
        </pc:spChg>
      </pc:sldChg>
      <pc:sldChg chg="addSp delSp modSp mod">
        <pc:chgData name="MAHESH THUBE" userId="1fff68b5fd613fcf" providerId="LiveId" clId="{204FECFC-98FD-430F-B657-8A292A9ACDE8}" dt="2023-03-30T09:42:23.216" v="1432" actId="20577"/>
        <pc:sldMkLst>
          <pc:docMk/>
          <pc:sldMk cId="1183664898" sldId="272"/>
        </pc:sldMkLst>
        <pc:spChg chg="mod">
          <ac:chgData name="MAHESH THUBE" userId="1fff68b5fd613fcf" providerId="LiveId" clId="{204FECFC-98FD-430F-B657-8A292A9ACDE8}" dt="2023-03-30T05:05:05.525" v="113" actId="1076"/>
          <ac:spMkLst>
            <pc:docMk/>
            <pc:sldMk cId="1183664898" sldId="272"/>
            <ac:spMk id="2" creationId="{73425E7A-E91B-0A22-6CB3-CF9C2CB6A5D4}"/>
          </ac:spMkLst>
        </pc:spChg>
        <pc:spChg chg="mod">
          <ac:chgData name="MAHESH THUBE" userId="1fff68b5fd613fcf" providerId="LiveId" clId="{204FECFC-98FD-430F-B657-8A292A9ACDE8}" dt="2023-03-30T07:53:34.063" v="1025" actId="1076"/>
          <ac:spMkLst>
            <pc:docMk/>
            <pc:sldMk cId="1183664898" sldId="272"/>
            <ac:spMk id="3" creationId="{62825AF9-00EE-7DE6-8E82-FC6195A266E1}"/>
          </ac:spMkLst>
        </pc:spChg>
        <pc:spChg chg="add mod">
          <ac:chgData name="MAHESH THUBE" userId="1fff68b5fd613fcf" providerId="LiveId" clId="{204FECFC-98FD-430F-B657-8A292A9ACDE8}" dt="2023-03-30T07:56:10.597" v="1068" actId="14100"/>
          <ac:spMkLst>
            <pc:docMk/>
            <pc:sldMk cId="1183664898" sldId="272"/>
            <ac:spMk id="6" creationId="{62F5062D-0A3F-4679-A448-32DF9EF1B0FA}"/>
          </ac:spMkLst>
        </pc:spChg>
        <pc:graphicFrameChg chg="add del mod modGraphic">
          <ac:chgData name="MAHESH THUBE" userId="1fff68b5fd613fcf" providerId="LiveId" clId="{204FECFC-98FD-430F-B657-8A292A9ACDE8}" dt="2023-03-30T07:53:07.706" v="1018"/>
          <ac:graphicFrameMkLst>
            <pc:docMk/>
            <pc:sldMk cId="1183664898" sldId="272"/>
            <ac:graphicFrameMk id="4" creationId="{0366395B-01D4-991E-0D60-08BC442D5BB4}"/>
          </ac:graphicFrameMkLst>
        </pc:graphicFrameChg>
        <pc:graphicFrameChg chg="add del mod modGraphic">
          <ac:chgData name="MAHESH THUBE" userId="1fff68b5fd613fcf" providerId="LiveId" clId="{204FECFC-98FD-430F-B657-8A292A9ACDE8}" dt="2023-03-30T08:11:51.563" v="1146" actId="21"/>
          <ac:graphicFrameMkLst>
            <pc:docMk/>
            <pc:sldMk cId="1183664898" sldId="272"/>
            <ac:graphicFrameMk id="5" creationId="{1E0A7E64-FC52-0E07-E489-9214D2EEE48E}"/>
          </ac:graphicFrameMkLst>
        </pc:graphicFrameChg>
        <pc:graphicFrameChg chg="add del mod">
          <ac:chgData name="MAHESH THUBE" userId="1fff68b5fd613fcf" providerId="LiveId" clId="{204FECFC-98FD-430F-B657-8A292A9ACDE8}" dt="2023-03-30T08:11:58.928" v="1148" actId="478"/>
          <ac:graphicFrameMkLst>
            <pc:docMk/>
            <pc:sldMk cId="1183664898" sldId="272"/>
            <ac:graphicFrameMk id="7" creationId="{00B20E69-2F93-2AC0-8688-F20AC63A49DD}"/>
          </ac:graphicFrameMkLst>
        </pc:graphicFrameChg>
        <pc:graphicFrameChg chg="add del mod">
          <ac:chgData name="MAHESH THUBE" userId="1fff68b5fd613fcf" providerId="LiveId" clId="{204FECFC-98FD-430F-B657-8A292A9ACDE8}" dt="2023-03-30T08:12:21.443" v="1150" actId="21"/>
          <ac:graphicFrameMkLst>
            <pc:docMk/>
            <pc:sldMk cId="1183664898" sldId="272"/>
            <ac:graphicFrameMk id="8" creationId="{48316B48-AC13-FDA7-A9CD-717CA9066386}"/>
          </ac:graphicFrameMkLst>
        </pc:graphicFrameChg>
        <pc:graphicFrameChg chg="add mod modGraphic">
          <ac:chgData name="MAHESH THUBE" userId="1fff68b5fd613fcf" providerId="LiveId" clId="{204FECFC-98FD-430F-B657-8A292A9ACDE8}" dt="2023-03-30T09:42:23.216" v="1432" actId="20577"/>
          <ac:graphicFrameMkLst>
            <pc:docMk/>
            <pc:sldMk cId="1183664898" sldId="272"/>
            <ac:graphicFrameMk id="10" creationId="{9A160BA0-685F-8382-3560-E9D02CB68A44}"/>
          </ac:graphicFrameMkLst>
        </pc:graphicFrameChg>
        <pc:picChg chg="add del mod">
          <ac:chgData name="MAHESH THUBE" userId="1fff68b5fd613fcf" providerId="LiveId" clId="{204FECFC-98FD-430F-B657-8A292A9ACDE8}" dt="2023-03-30T08:13:08.190" v="1155" actId="21"/>
          <ac:picMkLst>
            <pc:docMk/>
            <pc:sldMk cId="1183664898" sldId="272"/>
            <ac:picMk id="9" creationId="{78CEAF43-EAFB-F071-D6A4-F2BFA791A60C}"/>
          </ac:picMkLst>
        </pc:picChg>
      </pc:sldChg>
      <pc:sldChg chg="modAnim">
        <pc:chgData name="MAHESH THUBE" userId="1fff68b5fd613fcf" providerId="LiveId" clId="{204FECFC-98FD-430F-B657-8A292A9ACDE8}" dt="2023-03-30T03:01:33.452" v="12"/>
        <pc:sldMkLst>
          <pc:docMk/>
          <pc:sldMk cId="2535097179" sldId="274"/>
        </pc:sldMkLst>
      </pc:sldChg>
      <pc:sldChg chg="modSp mod">
        <pc:chgData name="MAHESH THUBE" userId="1fff68b5fd613fcf" providerId="LiveId" clId="{204FECFC-98FD-430F-B657-8A292A9ACDE8}" dt="2023-03-30T06:23:09.735" v="163" actId="1076"/>
        <pc:sldMkLst>
          <pc:docMk/>
          <pc:sldMk cId="284748861" sldId="278"/>
        </pc:sldMkLst>
        <pc:spChg chg="mod">
          <ac:chgData name="MAHESH THUBE" userId="1fff68b5fd613fcf" providerId="LiveId" clId="{204FECFC-98FD-430F-B657-8A292A9ACDE8}" dt="2023-03-30T06:23:09.735" v="163" actId="1076"/>
          <ac:spMkLst>
            <pc:docMk/>
            <pc:sldMk cId="284748861" sldId="278"/>
            <ac:spMk id="4" creationId="{80CBCE76-473D-521F-D851-F337166774BF}"/>
          </ac:spMkLst>
        </pc:spChg>
        <pc:spChg chg="mod">
          <ac:chgData name="MAHESH THUBE" userId="1fff68b5fd613fcf" providerId="LiveId" clId="{204FECFC-98FD-430F-B657-8A292A9ACDE8}" dt="2023-03-30T05:05:18.382" v="116" actId="1076"/>
          <ac:spMkLst>
            <pc:docMk/>
            <pc:sldMk cId="284748861" sldId="278"/>
            <ac:spMk id="5" creationId="{591BC1BB-A575-C828-2254-E5CF7BA26DD6}"/>
          </ac:spMkLst>
        </pc:spChg>
      </pc:sldChg>
      <pc:sldChg chg="modSp mod">
        <pc:chgData name="MAHESH THUBE" userId="1fff68b5fd613fcf" providerId="LiveId" clId="{204FECFC-98FD-430F-B657-8A292A9ACDE8}" dt="2023-03-30T05:30:37.106" v="140" actId="20577"/>
        <pc:sldMkLst>
          <pc:docMk/>
          <pc:sldMk cId="888807049" sldId="279"/>
        </pc:sldMkLst>
        <pc:spChg chg="mod">
          <ac:chgData name="MAHESH THUBE" userId="1fff68b5fd613fcf" providerId="LiveId" clId="{204FECFC-98FD-430F-B657-8A292A9ACDE8}" dt="2023-03-30T05:03:41.239" v="98" actId="1076"/>
          <ac:spMkLst>
            <pc:docMk/>
            <pc:sldMk cId="888807049" sldId="279"/>
            <ac:spMk id="2" creationId="{57349E78-9B1A-5269-2887-9944897BFE8E}"/>
          </ac:spMkLst>
        </pc:spChg>
        <pc:graphicFrameChg chg="mod">
          <ac:chgData name="MAHESH THUBE" userId="1fff68b5fd613fcf" providerId="LiveId" clId="{204FECFC-98FD-430F-B657-8A292A9ACDE8}" dt="2023-03-30T05:30:37.106" v="140" actId="20577"/>
          <ac:graphicFrameMkLst>
            <pc:docMk/>
            <pc:sldMk cId="888807049" sldId="279"/>
            <ac:graphicFrameMk id="3" creationId="{2A74E10A-50F6-DB2E-6CE2-A8D3DB8B1FA2}"/>
          </ac:graphicFrameMkLst>
        </pc:graphicFrameChg>
      </pc:sldChg>
      <pc:sldChg chg="modSp mod">
        <pc:chgData name="MAHESH THUBE" userId="1fff68b5fd613fcf" providerId="LiveId" clId="{204FECFC-98FD-430F-B657-8A292A9ACDE8}" dt="2023-03-30T05:03:47.784" v="99" actId="1076"/>
        <pc:sldMkLst>
          <pc:docMk/>
          <pc:sldMk cId="1440639165" sldId="280"/>
        </pc:sldMkLst>
        <pc:spChg chg="mod">
          <ac:chgData name="MAHESH THUBE" userId="1fff68b5fd613fcf" providerId="LiveId" clId="{204FECFC-98FD-430F-B657-8A292A9ACDE8}" dt="2023-03-30T05:03:47.784" v="99" actId="1076"/>
          <ac:spMkLst>
            <pc:docMk/>
            <pc:sldMk cId="1440639165" sldId="280"/>
            <ac:spMk id="2" creationId="{E19FCDC9-B3A6-DCD8-3334-F0F6D3165E4A}"/>
          </ac:spMkLst>
        </pc:spChg>
      </pc:sldChg>
      <pc:sldChg chg="modSp mod">
        <pc:chgData name="MAHESH THUBE" userId="1fff68b5fd613fcf" providerId="LiveId" clId="{204FECFC-98FD-430F-B657-8A292A9ACDE8}" dt="2023-03-30T05:03:57.357" v="100" actId="1076"/>
        <pc:sldMkLst>
          <pc:docMk/>
          <pc:sldMk cId="1335430807" sldId="282"/>
        </pc:sldMkLst>
        <pc:spChg chg="mod">
          <ac:chgData name="MAHESH THUBE" userId="1fff68b5fd613fcf" providerId="LiveId" clId="{204FECFC-98FD-430F-B657-8A292A9ACDE8}" dt="2023-03-30T05:03:57.357" v="100" actId="1076"/>
          <ac:spMkLst>
            <pc:docMk/>
            <pc:sldMk cId="1335430807" sldId="282"/>
            <ac:spMk id="2" creationId="{BA971BB7-AA70-A723-F582-3BE808C153DE}"/>
          </ac:spMkLst>
        </pc:spChg>
      </pc:sldChg>
      <pc:sldChg chg="modSp mod">
        <pc:chgData name="MAHESH THUBE" userId="1fff68b5fd613fcf" providerId="LiveId" clId="{204FECFC-98FD-430F-B657-8A292A9ACDE8}" dt="2023-03-30T08:42:22.007" v="1396" actId="20577"/>
        <pc:sldMkLst>
          <pc:docMk/>
          <pc:sldMk cId="29244609" sldId="283"/>
        </pc:sldMkLst>
        <pc:spChg chg="mod">
          <ac:chgData name="MAHESH THUBE" userId="1fff68b5fd613fcf" providerId="LiveId" clId="{204FECFC-98FD-430F-B657-8A292A9ACDE8}" dt="2023-03-30T08:42:22.007" v="1396" actId="20577"/>
          <ac:spMkLst>
            <pc:docMk/>
            <pc:sldMk cId="29244609" sldId="283"/>
            <ac:spMk id="2" creationId="{BC8595EB-41B2-096D-ECD7-021B7B276FDF}"/>
          </ac:spMkLst>
        </pc:spChg>
        <pc:picChg chg="mod">
          <ac:chgData name="MAHESH THUBE" userId="1fff68b5fd613fcf" providerId="LiveId" clId="{204FECFC-98FD-430F-B657-8A292A9ACDE8}" dt="2023-03-30T08:41:31.360" v="1384" actId="14100"/>
          <ac:picMkLst>
            <pc:docMk/>
            <pc:sldMk cId="29244609" sldId="283"/>
            <ac:picMk id="10" creationId="{A2667DD9-29B3-A82B-4E12-F2C5D62AE8BB}"/>
          </ac:picMkLst>
        </pc:picChg>
        <pc:picChg chg="mod">
          <ac:chgData name="MAHESH THUBE" userId="1fff68b5fd613fcf" providerId="LiveId" clId="{204FECFC-98FD-430F-B657-8A292A9ACDE8}" dt="2023-03-30T08:39:39.339" v="1363" actId="1076"/>
          <ac:picMkLst>
            <pc:docMk/>
            <pc:sldMk cId="29244609" sldId="283"/>
            <ac:picMk id="12" creationId="{A429A42D-DB22-C0E3-003D-AD5852A1474A}"/>
          </ac:picMkLst>
        </pc:picChg>
        <pc:picChg chg="mod">
          <ac:chgData name="MAHESH THUBE" userId="1fff68b5fd613fcf" providerId="LiveId" clId="{204FECFC-98FD-430F-B657-8A292A9ACDE8}" dt="2023-03-30T08:41:52.565" v="1389" actId="1076"/>
          <ac:picMkLst>
            <pc:docMk/>
            <pc:sldMk cId="29244609" sldId="283"/>
            <ac:picMk id="14" creationId="{2A8ABCED-3B1F-E0A0-221B-AA4544C7BCA7}"/>
          </ac:picMkLst>
        </pc:picChg>
        <pc:picChg chg="mod">
          <ac:chgData name="MAHESH THUBE" userId="1fff68b5fd613fcf" providerId="LiveId" clId="{204FECFC-98FD-430F-B657-8A292A9ACDE8}" dt="2023-03-30T08:41:26.943" v="1383" actId="14100"/>
          <ac:picMkLst>
            <pc:docMk/>
            <pc:sldMk cId="29244609" sldId="283"/>
            <ac:picMk id="16" creationId="{B325043C-5F6E-97CB-C358-6017FD27B06C}"/>
          </ac:picMkLst>
        </pc:picChg>
        <pc:picChg chg="mod">
          <ac:chgData name="MAHESH THUBE" userId="1fff68b5fd613fcf" providerId="LiveId" clId="{204FECFC-98FD-430F-B657-8A292A9ACDE8}" dt="2023-03-30T08:41:44.522" v="1387" actId="1076"/>
          <ac:picMkLst>
            <pc:docMk/>
            <pc:sldMk cId="29244609" sldId="283"/>
            <ac:picMk id="18" creationId="{48676681-FE41-C9D6-9DD0-C495DCE6EE6D}"/>
          </ac:picMkLst>
        </pc:picChg>
        <pc:picChg chg="mod">
          <ac:chgData name="MAHESH THUBE" userId="1fff68b5fd613fcf" providerId="LiveId" clId="{204FECFC-98FD-430F-B657-8A292A9ACDE8}" dt="2023-03-30T08:42:04.181" v="1392" actId="1076"/>
          <ac:picMkLst>
            <pc:docMk/>
            <pc:sldMk cId="29244609" sldId="283"/>
            <ac:picMk id="20" creationId="{7C13024B-72D4-6129-A153-0403F54BEC71}"/>
          </ac:picMkLst>
        </pc:picChg>
        <pc:picChg chg="mod">
          <ac:chgData name="MAHESH THUBE" userId="1fff68b5fd613fcf" providerId="LiveId" clId="{204FECFC-98FD-430F-B657-8A292A9ACDE8}" dt="2023-03-30T08:41:23.415" v="1382" actId="14100"/>
          <ac:picMkLst>
            <pc:docMk/>
            <pc:sldMk cId="29244609" sldId="283"/>
            <ac:picMk id="22" creationId="{D8AE2A38-3FA2-D0DB-6D9A-7993DCD9BA5B}"/>
          </ac:picMkLst>
        </pc:picChg>
        <pc:picChg chg="mod">
          <ac:chgData name="MAHESH THUBE" userId="1fff68b5fd613fcf" providerId="LiveId" clId="{204FECFC-98FD-430F-B657-8A292A9ACDE8}" dt="2023-03-30T08:42:13.277" v="1395" actId="1076"/>
          <ac:picMkLst>
            <pc:docMk/>
            <pc:sldMk cId="29244609" sldId="283"/>
            <ac:picMk id="24" creationId="{31C109B7-EC52-3271-C254-5B4D6EA17B94}"/>
          </ac:picMkLst>
        </pc:picChg>
      </pc:sldChg>
      <pc:sldChg chg="modSp mod">
        <pc:chgData name="MAHESH THUBE" userId="1fff68b5fd613fcf" providerId="LiveId" clId="{204FECFC-98FD-430F-B657-8A292A9ACDE8}" dt="2023-03-30T05:09:57.134" v="117" actId="14826"/>
        <pc:sldMkLst>
          <pc:docMk/>
          <pc:sldMk cId="2568196576" sldId="284"/>
        </pc:sldMkLst>
        <pc:spChg chg="mod">
          <ac:chgData name="MAHESH THUBE" userId="1fff68b5fd613fcf" providerId="LiveId" clId="{204FECFC-98FD-430F-B657-8A292A9ACDE8}" dt="2023-03-30T05:04:09.124" v="102" actId="1076"/>
          <ac:spMkLst>
            <pc:docMk/>
            <pc:sldMk cId="2568196576" sldId="284"/>
            <ac:spMk id="4" creationId="{E390DC33-97CC-13A7-4A2A-BE1AE1F43648}"/>
          </ac:spMkLst>
        </pc:spChg>
        <pc:picChg chg="mod">
          <ac:chgData name="MAHESH THUBE" userId="1fff68b5fd613fcf" providerId="LiveId" clId="{204FECFC-98FD-430F-B657-8A292A9ACDE8}" dt="2023-03-30T05:09:57.134" v="117" actId="14826"/>
          <ac:picMkLst>
            <pc:docMk/>
            <pc:sldMk cId="2568196576" sldId="284"/>
            <ac:picMk id="7" creationId="{9139DB66-7905-CA65-53A2-D0FF365E2E46}"/>
          </ac:picMkLst>
        </pc:picChg>
      </pc:sldChg>
      <pc:sldChg chg="modSp mod">
        <pc:chgData name="MAHESH THUBE" userId="1fff68b5fd613fcf" providerId="LiveId" clId="{204FECFC-98FD-430F-B657-8A292A9ACDE8}" dt="2023-03-30T05:13:30.767" v="118" actId="14826"/>
        <pc:sldMkLst>
          <pc:docMk/>
          <pc:sldMk cId="2590645774" sldId="285"/>
        </pc:sldMkLst>
        <pc:spChg chg="mod">
          <ac:chgData name="MAHESH THUBE" userId="1fff68b5fd613fcf" providerId="LiveId" clId="{204FECFC-98FD-430F-B657-8A292A9ACDE8}" dt="2023-03-30T05:04:12.631" v="103" actId="1076"/>
          <ac:spMkLst>
            <pc:docMk/>
            <pc:sldMk cId="2590645774" sldId="285"/>
            <ac:spMk id="4" creationId="{EBC6D329-2187-E7ED-18E8-BFE41646F47B}"/>
          </ac:spMkLst>
        </pc:spChg>
        <pc:picChg chg="mod">
          <ac:chgData name="MAHESH THUBE" userId="1fff68b5fd613fcf" providerId="LiveId" clId="{204FECFC-98FD-430F-B657-8A292A9ACDE8}" dt="2023-03-30T05:13:30.767" v="118" actId="14826"/>
          <ac:picMkLst>
            <pc:docMk/>
            <pc:sldMk cId="2590645774" sldId="285"/>
            <ac:picMk id="7" creationId="{9F69F8B2-C32C-D3F5-53B0-58F08E1C0909}"/>
          </ac:picMkLst>
        </pc:picChg>
      </pc:sldChg>
      <pc:sldChg chg="modSp mod">
        <pc:chgData name="MAHESH THUBE" userId="1fff68b5fd613fcf" providerId="LiveId" clId="{204FECFC-98FD-430F-B657-8A292A9ACDE8}" dt="2023-03-30T05:14:30.277" v="119" actId="14826"/>
        <pc:sldMkLst>
          <pc:docMk/>
          <pc:sldMk cId="4207608906" sldId="286"/>
        </pc:sldMkLst>
        <pc:spChg chg="mod">
          <ac:chgData name="MAHESH THUBE" userId="1fff68b5fd613fcf" providerId="LiveId" clId="{204FECFC-98FD-430F-B657-8A292A9ACDE8}" dt="2023-03-30T05:04:17.839" v="104" actId="1076"/>
          <ac:spMkLst>
            <pc:docMk/>
            <pc:sldMk cId="4207608906" sldId="286"/>
            <ac:spMk id="4" creationId="{839826F8-92DB-3911-CA68-77E49D2DD437}"/>
          </ac:spMkLst>
        </pc:spChg>
        <pc:picChg chg="mod">
          <ac:chgData name="MAHESH THUBE" userId="1fff68b5fd613fcf" providerId="LiveId" clId="{204FECFC-98FD-430F-B657-8A292A9ACDE8}" dt="2023-03-30T05:14:30.277" v="119" actId="14826"/>
          <ac:picMkLst>
            <pc:docMk/>
            <pc:sldMk cId="4207608906" sldId="286"/>
            <ac:picMk id="5" creationId="{44139949-50A4-316F-4FD8-7E260D0FC028}"/>
          </ac:picMkLst>
        </pc:picChg>
      </pc:sldChg>
      <pc:sldChg chg="modSp mod">
        <pc:chgData name="MAHESH THUBE" userId="1fff68b5fd613fcf" providerId="LiveId" clId="{204FECFC-98FD-430F-B657-8A292A9ACDE8}" dt="2023-03-30T05:15:08.618" v="120" actId="14826"/>
        <pc:sldMkLst>
          <pc:docMk/>
          <pc:sldMk cId="1092183324" sldId="287"/>
        </pc:sldMkLst>
        <pc:spChg chg="mod">
          <ac:chgData name="MAHESH THUBE" userId="1fff68b5fd613fcf" providerId="LiveId" clId="{204FECFC-98FD-430F-B657-8A292A9ACDE8}" dt="2023-03-30T05:04:22.414" v="105" actId="1076"/>
          <ac:spMkLst>
            <pc:docMk/>
            <pc:sldMk cId="1092183324" sldId="287"/>
            <ac:spMk id="4" creationId="{E05507A4-43EC-C6BB-C958-994D18C3C9E3}"/>
          </ac:spMkLst>
        </pc:spChg>
        <pc:picChg chg="mod">
          <ac:chgData name="MAHESH THUBE" userId="1fff68b5fd613fcf" providerId="LiveId" clId="{204FECFC-98FD-430F-B657-8A292A9ACDE8}" dt="2023-03-30T05:15:08.618" v="120" actId="14826"/>
          <ac:picMkLst>
            <pc:docMk/>
            <pc:sldMk cId="1092183324" sldId="287"/>
            <ac:picMk id="7" creationId="{EF329A86-7CCA-5D31-0700-08ADE95AF5F3}"/>
          </ac:picMkLst>
        </pc:picChg>
      </pc:sldChg>
      <pc:sldChg chg="modSp mod">
        <pc:chgData name="MAHESH THUBE" userId="1fff68b5fd613fcf" providerId="LiveId" clId="{204FECFC-98FD-430F-B657-8A292A9ACDE8}" dt="2023-03-30T06:34:17.579" v="169" actId="1076"/>
        <pc:sldMkLst>
          <pc:docMk/>
          <pc:sldMk cId="1760189340" sldId="288"/>
        </pc:sldMkLst>
        <pc:spChg chg="mod">
          <ac:chgData name="MAHESH THUBE" userId="1fff68b5fd613fcf" providerId="LiveId" clId="{204FECFC-98FD-430F-B657-8A292A9ACDE8}" dt="2023-03-30T05:05:14.412" v="115" actId="1076"/>
          <ac:spMkLst>
            <pc:docMk/>
            <pc:sldMk cId="1760189340" sldId="288"/>
            <ac:spMk id="3" creationId="{8040479F-434E-99CE-495C-805F7118E2D4}"/>
          </ac:spMkLst>
        </pc:spChg>
        <pc:spChg chg="mod">
          <ac:chgData name="MAHESH THUBE" userId="1fff68b5fd613fcf" providerId="LiveId" clId="{204FECFC-98FD-430F-B657-8A292A9ACDE8}" dt="2023-03-30T06:34:17.579" v="169" actId="1076"/>
          <ac:spMkLst>
            <pc:docMk/>
            <pc:sldMk cId="1760189340" sldId="288"/>
            <ac:spMk id="5" creationId="{6ABFE384-A8EC-9955-07C2-A8FDEB9D7AB1}"/>
          </ac:spMkLst>
        </pc:spChg>
      </pc:sldChg>
      <pc:sldChg chg="modSp mod">
        <pc:chgData name="MAHESH THUBE" userId="1fff68b5fd613fcf" providerId="LiveId" clId="{204FECFC-98FD-430F-B657-8A292A9ACDE8}" dt="2023-03-30T07:15:27.295" v="644" actId="12"/>
        <pc:sldMkLst>
          <pc:docMk/>
          <pc:sldMk cId="2369028590" sldId="289"/>
        </pc:sldMkLst>
        <pc:spChg chg="mod">
          <ac:chgData name="MAHESH THUBE" userId="1fff68b5fd613fcf" providerId="LiveId" clId="{204FECFC-98FD-430F-B657-8A292A9ACDE8}" dt="2023-03-30T05:05:09.758" v="114" actId="1076"/>
          <ac:spMkLst>
            <pc:docMk/>
            <pc:sldMk cId="2369028590" sldId="289"/>
            <ac:spMk id="3" creationId="{183313C8-E6B1-72E9-E403-A233CD7D84FE}"/>
          </ac:spMkLst>
        </pc:spChg>
        <pc:spChg chg="mod">
          <ac:chgData name="MAHESH THUBE" userId="1fff68b5fd613fcf" providerId="LiveId" clId="{204FECFC-98FD-430F-B657-8A292A9ACDE8}" dt="2023-03-30T07:15:27.295" v="644" actId="12"/>
          <ac:spMkLst>
            <pc:docMk/>
            <pc:sldMk cId="2369028590" sldId="289"/>
            <ac:spMk id="5" creationId="{F581D680-487F-ED69-A4C4-4D466EDA3C46}"/>
          </ac:spMkLst>
        </pc:spChg>
      </pc:sldChg>
      <pc:sldChg chg="modSp mod">
        <pc:chgData name="MAHESH THUBE" userId="1fff68b5fd613fcf" providerId="LiveId" clId="{204FECFC-98FD-430F-B657-8A292A9ACDE8}" dt="2023-03-30T05:04:57.311" v="112" actId="1076"/>
        <pc:sldMkLst>
          <pc:docMk/>
          <pc:sldMk cId="2023744880" sldId="290"/>
        </pc:sldMkLst>
        <pc:spChg chg="mod">
          <ac:chgData name="MAHESH THUBE" userId="1fff68b5fd613fcf" providerId="LiveId" clId="{204FECFC-98FD-430F-B657-8A292A9ACDE8}" dt="2023-03-30T05:04:57.311" v="112" actId="1076"/>
          <ac:spMkLst>
            <pc:docMk/>
            <pc:sldMk cId="2023744880" sldId="290"/>
            <ac:spMk id="3" creationId="{91F4912E-CBD1-651C-7C3A-E26672349FF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991B7-7BD8-4C13-B4A1-6C1529EC26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EAD0E7-76B4-412B-9AEE-776C58687685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2811E418-AC5C-450E-BAAC-A4A0A06B4A82}" type="parTrans" cxnId="{C5BB6FBC-DF46-48BB-9E71-BFAA718F32A0}">
      <dgm:prSet/>
      <dgm:spPr/>
      <dgm:t>
        <a:bodyPr/>
        <a:lstStyle/>
        <a:p>
          <a:endParaRPr lang="en-IN"/>
        </a:p>
      </dgm:t>
    </dgm:pt>
    <dgm:pt modelId="{784C8A77-8792-4C4F-9E36-E3731B47AE98}" type="sibTrans" cxnId="{C5BB6FBC-DF46-48BB-9E71-BFAA718F32A0}">
      <dgm:prSet/>
      <dgm:spPr/>
      <dgm:t>
        <a:bodyPr/>
        <a:lstStyle/>
        <a:p>
          <a:endParaRPr lang="en-IN"/>
        </a:p>
      </dgm:t>
    </dgm:pt>
    <dgm:pt modelId="{CFF54C32-776F-4208-96BB-B3646C6E90D6}">
      <dgm:prSet phldrT="[Text]"/>
      <dgm:spPr/>
      <dgm:t>
        <a:bodyPr/>
        <a:lstStyle/>
        <a:p>
          <a:r>
            <a:rPr lang="en-US" dirty="0"/>
            <a:t>MODEL ARCHITECTURE</a:t>
          </a:r>
          <a:endParaRPr lang="en-IN" dirty="0"/>
        </a:p>
      </dgm:t>
    </dgm:pt>
    <dgm:pt modelId="{DC2C8706-51E3-4B7F-8855-C5C25DDE5BF0}" type="parTrans" cxnId="{D1B2ABB2-9B51-41F3-866D-6EBE72DCF91D}">
      <dgm:prSet/>
      <dgm:spPr/>
      <dgm:t>
        <a:bodyPr/>
        <a:lstStyle/>
        <a:p>
          <a:endParaRPr lang="en-IN"/>
        </a:p>
      </dgm:t>
    </dgm:pt>
    <dgm:pt modelId="{315201CF-1B37-4042-B86F-9C8AE1D5E503}" type="sibTrans" cxnId="{D1B2ABB2-9B51-41F3-866D-6EBE72DCF91D}">
      <dgm:prSet/>
      <dgm:spPr/>
      <dgm:t>
        <a:bodyPr/>
        <a:lstStyle/>
        <a:p>
          <a:endParaRPr lang="en-IN"/>
        </a:p>
      </dgm:t>
    </dgm:pt>
    <dgm:pt modelId="{E4B28C2F-B085-4939-807A-7E35DFD7CFF0}">
      <dgm:prSet phldrT="[Text]"/>
      <dgm:spPr/>
      <dgm:t>
        <a:bodyPr/>
        <a:lstStyle/>
        <a:p>
          <a:r>
            <a:rPr lang="en-US" dirty="0"/>
            <a:t>MODEL TRAINING</a:t>
          </a:r>
          <a:endParaRPr lang="en-IN" dirty="0"/>
        </a:p>
      </dgm:t>
    </dgm:pt>
    <dgm:pt modelId="{0D6B4F10-3116-4ABD-8E76-AFD7F9B21840}" type="parTrans" cxnId="{4E7EF424-C4AC-4849-B348-F38249C74143}">
      <dgm:prSet/>
      <dgm:spPr/>
      <dgm:t>
        <a:bodyPr/>
        <a:lstStyle/>
        <a:p>
          <a:endParaRPr lang="en-IN"/>
        </a:p>
      </dgm:t>
    </dgm:pt>
    <dgm:pt modelId="{EE0DC564-06D8-4F2E-B98F-19D9279C18C9}" type="sibTrans" cxnId="{4E7EF424-C4AC-4849-B348-F38249C74143}">
      <dgm:prSet/>
      <dgm:spPr/>
      <dgm:t>
        <a:bodyPr/>
        <a:lstStyle/>
        <a:p>
          <a:endParaRPr lang="en-IN"/>
        </a:p>
      </dgm:t>
    </dgm:pt>
    <dgm:pt modelId="{C8E9D78C-DE50-43C6-9FFC-9068C49F52CB}">
      <dgm:prSet/>
      <dgm:spPr/>
      <dgm:t>
        <a:bodyPr/>
        <a:lstStyle/>
        <a:p>
          <a:r>
            <a:rPr lang="en-US" dirty="0"/>
            <a:t>IMAGE PRE-PROCESSING</a:t>
          </a:r>
          <a:endParaRPr lang="en-IN" dirty="0"/>
        </a:p>
      </dgm:t>
    </dgm:pt>
    <dgm:pt modelId="{2D14A8EB-43E4-49BE-BFDB-AFF7968EB14E}" type="parTrans" cxnId="{0870C54D-F48E-4347-8A27-610B95AA7A13}">
      <dgm:prSet/>
      <dgm:spPr/>
      <dgm:t>
        <a:bodyPr/>
        <a:lstStyle/>
        <a:p>
          <a:endParaRPr lang="en-IN"/>
        </a:p>
      </dgm:t>
    </dgm:pt>
    <dgm:pt modelId="{8B3FB4D8-DFF9-4173-86DF-DDE86FAD1E5B}" type="sibTrans" cxnId="{0870C54D-F48E-4347-8A27-610B95AA7A13}">
      <dgm:prSet/>
      <dgm:spPr/>
      <dgm:t>
        <a:bodyPr/>
        <a:lstStyle/>
        <a:p>
          <a:endParaRPr lang="en-IN"/>
        </a:p>
      </dgm:t>
    </dgm:pt>
    <dgm:pt modelId="{DC6B4E5F-F7F5-4EC4-A7F9-89621490E1BA}">
      <dgm:prSet/>
      <dgm:spPr/>
      <dgm:t>
        <a:bodyPr/>
        <a:lstStyle/>
        <a:p>
          <a:r>
            <a:rPr lang="en-IN" dirty="0"/>
            <a:t>VALIDATION AND TESTING</a:t>
          </a:r>
        </a:p>
      </dgm:t>
    </dgm:pt>
    <dgm:pt modelId="{27F317C0-4EF7-43F8-A4C9-252A62AF2032}" type="parTrans" cxnId="{1173F727-6FC9-4D5D-9703-B8A63D214BE5}">
      <dgm:prSet/>
      <dgm:spPr/>
      <dgm:t>
        <a:bodyPr/>
        <a:lstStyle/>
        <a:p>
          <a:endParaRPr lang="en-IN"/>
        </a:p>
      </dgm:t>
    </dgm:pt>
    <dgm:pt modelId="{9DE851EC-195D-41E5-84B8-A2E2E21C3996}" type="sibTrans" cxnId="{1173F727-6FC9-4D5D-9703-B8A63D214BE5}">
      <dgm:prSet/>
      <dgm:spPr/>
      <dgm:t>
        <a:bodyPr/>
        <a:lstStyle/>
        <a:p>
          <a:endParaRPr lang="en-IN"/>
        </a:p>
      </dgm:t>
    </dgm:pt>
    <dgm:pt modelId="{3EAF9F85-C255-4A1D-AEA1-E6A68F70999E}">
      <dgm:prSet/>
      <dgm:spPr/>
      <dgm:t>
        <a:bodyPr/>
        <a:lstStyle/>
        <a:p>
          <a:r>
            <a:rPr lang="en-IN"/>
            <a:t>MODEL EVALUATION</a:t>
          </a:r>
          <a:endParaRPr lang="en-IN" dirty="0"/>
        </a:p>
      </dgm:t>
    </dgm:pt>
    <dgm:pt modelId="{49A83501-589A-436B-9AAF-D1DAFB085F40}" type="parTrans" cxnId="{0801963E-149B-4274-A42A-25ED8729A4B4}">
      <dgm:prSet/>
      <dgm:spPr/>
      <dgm:t>
        <a:bodyPr/>
        <a:lstStyle/>
        <a:p>
          <a:endParaRPr lang="en-IN"/>
        </a:p>
      </dgm:t>
    </dgm:pt>
    <dgm:pt modelId="{8C790AA4-4055-41CA-86B2-E2E4A84F06E7}" type="sibTrans" cxnId="{0801963E-149B-4274-A42A-25ED8729A4B4}">
      <dgm:prSet/>
      <dgm:spPr/>
      <dgm:t>
        <a:bodyPr/>
        <a:lstStyle/>
        <a:p>
          <a:endParaRPr lang="en-IN"/>
        </a:p>
      </dgm:t>
    </dgm:pt>
    <dgm:pt modelId="{0FA6AD4D-8DB7-4C59-BC25-333182F54D37}">
      <dgm:prSet/>
      <dgm:spPr/>
      <dgm:t>
        <a:bodyPr/>
        <a:lstStyle/>
        <a:p>
          <a:r>
            <a:rPr lang="en-US"/>
            <a:t>CONCLUSION AND IMPROVEMENTS</a:t>
          </a:r>
          <a:endParaRPr lang="en-IN" dirty="0"/>
        </a:p>
      </dgm:t>
    </dgm:pt>
    <dgm:pt modelId="{64ECE2C4-0FCF-44A0-82F8-930497D65057}" type="parTrans" cxnId="{87F0429F-FF58-480A-9F59-4360E63CCA98}">
      <dgm:prSet/>
      <dgm:spPr/>
      <dgm:t>
        <a:bodyPr/>
        <a:lstStyle/>
        <a:p>
          <a:endParaRPr lang="en-IN"/>
        </a:p>
      </dgm:t>
    </dgm:pt>
    <dgm:pt modelId="{A4F46BA3-A30F-4AAB-9F27-83ED614E36D8}" type="sibTrans" cxnId="{87F0429F-FF58-480A-9F59-4360E63CCA98}">
      <dgm:prSet/>
      <dgm:spPr/>
      <dgm:t>
        <a:bodyPr/>
        <a:lstStyle/>
        <a:p>
          <a:endParaRPr lang="en-IN"/>
        </a:p>
      </dgm:t>
    </dgm:pt>
    <dgm:pt modelId="{2BD68380-14D0-408E-BEB3-7D6E8F91DB3C}" type="pres">
      <dgm:prSet presAssocID="{4EB991B7-7BD8-4C13-B4A1-6C1529EC26A1}" presName="linear" presStyleCnt="0">
        <dgm:presLayoutVars>
          <dgm:dir/>
          <dgm:animLvl val="lvl"/>
          <dgm:resizeHandles val="exact"/>
        </dgm:presLayoutVars>
      </dgm:prSet>
      <dgm:spPr/>
    </dgm:pt>
    <dgm:pt modelId="{5794255F-C11D-486E-8B71-922E51CC67D4}" type="pres">
      <dgm:prSet presAssocID="{4AEAD0E7-76B4-412B-9AEE-776C58687685}" presName="parentLin" presStyleCnt="0"/>
      <dgm:spPr/>
    </dgm:pt>
    <dgm:pt modelId="{78D63F73-3FDC-4074-8030-A3F9B528BF0F}" type="pres">
      <dgm:prSet presAssocID="{4AEAD0E7-76B4-412B-9AEE-776C58687685}" presName="parentLeftMargin" presStyleLbl="node1" presStyleIdx="0" presStyleCnt="7"/>
      <dgm:spPr/>
    </dgm:pt>
    <dgm:pt modelId="{458D0AA0-4D9E-45BA-A417-F7464C656332}" type="pres">
      <dgm:prSet presAssocID="{4AEAD0E7-76B4-412B-9AEE-776C5868768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8293615-9B6E-4BF4-AB63-8862C01A1212}" type="pres">
      <dgm:prSet presAssocID="{4AEAD0E7-76B4-412B-9AEE-776C58687685}" presName="negativeSpace" presStyleCnt="0"/>
      <dgm:spPr/>
    </dgm:pt>
    <dgm:pt modelId="{58BE4B1A-1353-49A6-84C4-1AB2BD604F98}" type="pres">
      <dgm:prSet presAssocID="{4AEAD0E7-76B4-412B-9AEE-776C58687685}" presName="childText" presStyleLbl="conFgAcc1" presStyleIdx="0" presStyleCnt="7">
        <dgm:presLayoutVars>
          <dgm:bulletEnabled val="1"/>
        </dgm:presLayoutVars>
      </dgm:prSet>
      <dgm:spPr/>
    </dgm:pt>
    <dgm:pt modelId="{55E39A9C-969C-41F2-A312-102EBA4F5767}" type="pres">
      <dgm:prSet presAssocID="{784C8A77-8792-4C4F-9E36-E3731B47AE98}" presName="spaceBetweenRectangles" presStyleCnt="0"/>
      <dgm:spPr/>
    </dgm:pt>
    <dgm:pt modelId="{E952969A-356D-4D5D-9069-5737536ADCED}" type="pres">
      <dgm:prSet presAssocID="{CFF54C32-776F-4208-96BB-B3646C6E90D6}" presName="parentLin" presStyleCnt="0"/>
      <dgm:spPr/>
    </dgm:pt>
    <dgm:pt modelId="{6567D726-6C4C-4742-A529-B03DCE055666}" type="pres">
      <dgm:prSet presAssocID="{CFF54C32-776F-4208-96BB-B3646C6E90D6}" presName="parentLeftMargin" presStyleLbl="node1" presStyleIdx="0" presStyleCnt="7"/>
      <dgm:spPr/>
    </dgm:pt>
    <dgm:pt modelId="{265569BC-55FC-46C5-902C-E15DF713424E}" type="pres">
      <dgm:prSet presAssocID="{CFF54C32-776F-4208-96BB-B3646C6E90D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478A1AE-49EB-4F8A-9303-E5476D16D6A1}" type="pres">
      <dgm:prSet presAssocID="{CFF54C32-776F-4208-96BB-B3646C6E90D6}" presName="negativeSpace" presStyleCnt="0"/>
      <dgm:spPr/>
    </dgm:pt>
    <dgm:pt modelId="{C8CC69FF-2BAD-4CEE-9117-A29DA9BCB4F1}" type="pres">
      <dgm:prSet presAssocID="{CFF54C32-776F-4208-96BB-B3646C6E90D6}" presName="childText" presStyleLbl="conFgAcc1" presStyleIdx="1" presStyleCnt="7">
        <dgm:presLayoutVars>
          <dgm:bulletEnabled val="1"/>
        </dgm:presLayoutVars>
      </dgm:prSet>
      <dgm:spPr/>
    </dgm:pt>
    <dgm:pt modelId="{9D7F7880-4B46-4EE8-9375-D08234D123D0}" type="pres">
      <dgm:prSet presAssocID="{315201CF-1B37-4042-B86F-9C8AE1D5E503}" presName="spaceBetweenRectangles" presStyleCnt="0"/>
      <dgm:spPr/>
    </dgm:pt>
    <dgm:pt modelId="{0341CC55-1D6F-4168-8948-92D325C3B0C6}" type="pres">
      <dgm:prSet presAssocID="{C8E9D78C-DE50-43C6-9FFC-9068C49F52CB}" presName="parentLin" presStyleCnt="0"/>
      <dgm:spPr/>
    </dgm:pt>
    <dgm:pt modelId="{44438672-30C6-4F94-896B-CE3DDA0412C8}" type="pres">
      <dgm:prSet presAssocID="{C8E9D78C-DE50-43C6-9FFC-9068C49F52CB}" presName="parentLeftMargin" presStyleLbl="node1" presStyleIdx="1" presStyleCnt="7"/>
      <dgm:spPr/>
    </dgm:pt>
    <dgm:pt modelId="{C72900AC-9E95-4472-9570-6F9D918EFE4B}" type="pres">
      <dgm:prSet presAssocID="{C8E9D78C-DE50-43C6-9FFC-9068C49F52C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4E45E70-54A8-4196-A8FE-131DDE64CD36}" type="pres">
      <dgm:prSet presAssocID="{C8E9D78C-DE50-43C6-9FFC-9068C49F52CB}" presName="negativeSpace" presStyleCnt="0"/>
      <dgm:spPr/>
    </dgm:pt>
    <dgm:pt modelId="{90A64876-B8FF-4C7E-872F-1FAE5A0713F3}" type="pres">
      <dgm:prSet presAssocID="{C8E9D78C-DE50-43C6-9FFC-9068C49F52CB}" presName="childText" presStyleLbl="conFgAcc1" presStyleIdx="2" presStyleCnt="7">
        <dgm:presLayoutVars>
          <dgm:bulletEnabled val="1"/>
        </dgm:presLayoutVars>
      </dgm:prSet>
      <dgm:spPr/>
    </dgm:pt>
    <dgm:pt modelId="{F36D813D-7C74-4A18-B12D-D5492FF1621E}" type="pres">
      <dgm:prSet presAssocID="{8B3FB4D8-DFF9-4173-86DF-DDE86FAD1E5B}" presName="spaceBetweenRectangles" presStyleCnt="0"/>
      <dgm:spPr/>
    </dgm:pt>
    <dgm:pt modelId="{C96051BF-9669-4238-B9FF-B8F0CBE97179}" type="pres">
      <dgm:prSet presAssocID="{E4B28C2F-B085-4939-807A-7E35DFD7CFF0}" presName="parentLin" presStyleCnt="0"/>
      <dgm:spPr/>
    </dgm:pt>
    <dgm:pt modelId="{48A7063A-BF6E-415D-81AC-5CE606797962}" type="pres">
      <dgm:prSet presAssocID="{E4B28C2F-B085-4939-807A-7E35DFD7CFF0}" presName="parentLeftMargin" presStyleLbl="node1" presStyleIdx="2" presStyleCnt="7"/>
      <dgm:spPr/>
    </dgm:pt>
    <dgm:pt modelId="{94E69217-89E3-4753-9725-F36DA91B7D05}" type="pres">
      <dgm:prSet presAssocID="{E4B28C2F-B085-4939-807A-7E35DFD7CFF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EBC06C1-DD0B-4DFE-8310-1E513A454A60}" type="pres">
      <dgm:prSet presAssocID="{E4B28C2F-B085-4939-807A-7E35DFD7CFF0}" presName="negativeSpace" presStyleCnt="0"/>
      <dgm:spPr/>
    </dgm:pt>
    <dgm:pt modelId="{5724B413-74F1-4CB5-AECE-3F571DBA49D4}" type="pres">
      <dgm:prSet presAssocID="{E4B28C2F-B085-4939-807A-7E35DFD7CFF0}" presName="childText" presStyleLbl="conFgAcc1" presStyleIdx="3" presStyleCnt="7">
        <dgm:presLayoutVars>
          <dgm:bulletEnabled val="1"/>
        </dgm:presLayoutVars>
      </dgm:prSet>
      <dgm:spPr/>
    </dgm:pt>
    <dgm:pt modelId="{7F82FB85-62F6-46AD-B7C3-074DA900DA0C}" type="pres">
      <dgm:prSet presAssocID="{EE0DC564-06D8-4F2E-B98F-19D9279C18C9}" presName="spaceBetweenRectangles" presStyleCnt="0"/>
      <dgm:spPr/>
    </dgm:pt>
    <dgm:pt modelId="{65073A2D-229F-4311-B20A-18AB428A77B5}" type="pres">
      <dgm:prSet presAssocID="{3EAF9F85-C255-4A1D-AEA1-E6A68F70999E}" presName="parentLin" presStyleCnt="0"/>
      <dgm:spPr/>
    </dgm:pt>
    <dgm:pt modelId="{1C2D6CBA-BDA8-4BD9-AC37-61DA44C49CA2}" type="pres">
      <dgm:prSet presAssocID="{3EAF9F85-C255-4A1D-AEA1-E6A68F70999E}" presName="parentLeftMargin" presStyleLbl="node1" presStyleIdx="3" presStyleCnt="7"/>
      <dgm:spPr/>
    </dgm:pt>
    <dgm:pt modelId="{6ECA50CD-CDE4-47BB-B89D-CDC050C47C27}" type="pres">
      <dgm:prSet presAssocID="{3EAF9F85-C255-4A1D-AEA1-E6A68F70999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3092B18-90E9-4C56-8F0A-7357709F987D}" type="pres">
      <dgm:prSet presAssocID="{3EAF9F85-C255-4A1D-AEA1-E6A68F70999E}" presName="negativeSpace" presStyleCnt="0"/>
      <dgm:spPr/>
    </dgm:pt>
    <dgm:pt modelId="{248A6046-E574-4978-8A9A-7EFFB7DB8CE9}" type="pres">
      <dgm:prSet presAssocID="{3EAF9F85-C255-4A1D-AEA1-E6A68F70999E}" presName="childText" presStyleLbl="conFgAcc1" presStyleIdx="4" presStyleCnt="7">
        <dgm:presLayoutVars>
          <dgm:bulletEnabled val="1"/>
        </dgm:presLayoutVars>
      </dgm:prSet>
      <dgm:spPr/>
    </dgm:pt>
    <dgm:pt modelId="{352FFF0A-3B18-43DD-BB87-7B2762E34944}" type="pres">
      <dgm:prSet presAssocID="{8C790AA4-4055-41CA-86B2-E2E4A84F06E7}" presName="spaceBetweenRectangles" presStyleCnt="0"/>
      <dgm:spPr/>
    </dgm:pt>
    <dgm:pt modelId="{FD778C4D-FE7B-486F-B430-3F00B79AEB64}" type="pres">
      <dgm:prSet presAssocID="{DC6B4E5F-F7F5-4EC4-A7F9-89621490E1BA}" presName="parentLin" presStyleCnt="0"/>
      <dgm:spPr/>
    </dgm:pt>
    <dgm:pt modelId="{CDE0DA28-6EC6-4ADD-A8D9-DDB2F8B6D63C}" type="pres">
      <dgm:prSet presAssocID="{DC6B4E5F-F7F5-4EC4-A7F9-89621490E1BA}" presName="parentLeftMargin" presStyleLbl="node1" presStyleIdx="4" presStyleCnt="7"/>
      <dgm:spPr/>
    </dgm:pt>
    <dgm:pt modelId="{4CE5D8CE-A4E0-4D36-A87B-0540E2A10CFD}" type="pres">
      <dgm:prSet presAssocID="{DC6B4E5F-F7F5-4EC4-A7F9-89621490E1B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FB23F09-4381-4D93-9D88-3CED9E574D00}" type="pres">
      <dgm:prSet presAssocID="{DC6B4E5F-F7F5-4EC4-A7F9-89621490E1BA}" presName="negativeSpace" presStyleCnt="0"/>
      <dgm:spPr/>
    </dgm:pt>
    <dgm:pt modelId="{14077CB5-2D53-4FEC-A0C0-98191AD7084C}" type="pres">
      <dgm:prSet presAssocID="{DC6B4E5F-F7F5-4EC4-A7F9-89621490E1BA}" presName="childText" presStyleLbl="conFgAcc1" presStyleIdx="5" presStyleCnt="7">
        <dgm:presLayoutVars>
          <dgm:bulletEnabled val="1"/>
        </dgm:presLayoutVars>
      </dgm:prSet>
      <dgm:spPr/>
    </dgm:pt>
    <dgm:pt modelId="{FC3B02C7-6996-465A-816D-1727D6A7E291}" type="pres">
      <dgm:prSet presAssocID="{9DE851EC-195D-41E5-84B8-A2E2E21C3996}" presName="spaceBetweenRectangles" presStyleCnt="0"/>
      <dgm:spPr/>
    </dgm:pt>
    <dgm:pt modelId="{74147936-E1FC-498C-9959-6E7F273C522D}" type="pres">
      <dgm:prSet presAssocID="{0FA6AD4D-8DB7-4C59-BC25-333182F54D37}" presName="parentLin" presStyleCnt="0"/>
      <dgm:spPr/>
    </dgm:pt>
    <dgm:pt modelId="{5600B6AA-CFC6-431A-A58E-B7EBBAB0F175}" type="pres">
      <dgm:prSet presAssocID="{0FA6AD4D-8DB7-4C59-BC25-333182F54D37}" presName="parentLeftMargin" presStyleLbl="node1" presStyleIdx="5" presStyleCnt="7"/>
      <dgm:spPr/>
    </dgm:pt>
    <dgm:pt modelId="{B4BF69E3-F078-4816-AE59-2A70FFBBAC06}" type="pres">
      <dgm:prSet presAssocID="{0FA6AD4D-8DB7-4C59-BC25-333182F54D3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26F672A-646E-4096-9A81-FAD8F73631E8}" type="pres">
      <dgm:prSet presAssocID="{0FA6AD4D-8DB7-4C59-BC25-333182F54D37}" presName="negativeSpace" presStyleCnt="0"/>
      <dgm:spPr/>
    </dgm:pt>
    <dgm:pt modelId="{64D216A2-20D1-4F0B-A841-D6745F5E040E}" type="pres">
      <dgm:prSet presAssocID="{0FA6AD4D-8DB7-4C59-BC25-333182F54D3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D58170E-20C2-46BB-91FC-924612162BB2}" type="presOf" srcId="{0FA6AD4D-8DB7-4C59-BC25-333182F54D37}" destId="{B4BF69E3-F078-4816-AE59-2A70FFBBAC06}" srcOrd="1" destOrd="0" presId="urn:microsoft.com/office/officeart/2005/8/layout/list1"/>
    <dgm:cxn modelId="{D53FEF15-066E-4EB4-B7D7-8C078F76A2AE}" type="presOf" srcId="{DC6B4E5F-F7F5-4EC4-A7F9-89621490E1BA}" destId="{4CE5D8CE-A4E0-4D36-A87B-0540E2A10CFD}" srcOrd="1" destOrd="0" presId="urn:microsoft.com/office/officeart/2005/8/layout/list1"/>
    <dgm:cxn modelId="{2D968224-E853-443E-A492-6ABA6F8E26C9}" type="presOf" srcId="{0FA6AD4D-8DB7-4C59-BC25-333182F54D37}" destId="{5600B6AA-CFC6-431A-A58E-B7EBBAB0F175}" srcOrd="0" destOrd="0" presId="urn:microsoft.com/office/officeart/2005/8/layout/list1"/>
    <dgm:cxn modelId="{4E7EF424-C4AC-4849-B348-F38249C74143}" srcId="{4EB991B7-7BD8-4C13-B4A1-6C1529EC26A1}" destId="{E4B28C2F-B085-4939-807A-7E35DFD7CFF0}" srcOrd="3" destOrd="0" parTransId="{0D6B4F10-3116-4ABD-8E76-AFD7F9B21840}" sibTransId="{EE0DC564-06D8-4F2E-B98F-19D9279C18C9}"/>
    <dgm:cxn modelId="{23388226-9CB8-482A-A1D0-6EC989281407}" type="presOf" srcId="{4AEAD0E7-76B4-412B-9AEE-776C58687685}" destId="{458D0AA0-4D9E-45BA-A417-F7464C656332}" srcOrd="1" destOrd="0" presId="urn:microsoft.com/office/officeart/2005/8/layout/list1"/>
    <dgm:cxn modelId="{1173F727-6FC9-4D5D-9703-B8A63D214BE5}" srcId="{4EB991B7-7BD8-4C13-B4A1-6C1529EC26A1}" destId="{DC6B4E5F-F7F5-4EC4-A7F9-89621490E1BA}" srcOrd="5" destOrd="0" parTransId="{27F317C0-4EF7-43F8-A4C9-252A62AF2032}" sibTransId="{9DE851EC-195D-41E5-84B8-A2E2E21C3996}"/>
    <dgm:cxn modelId="{99A60833-933F-4A57-BB5B-F20ECF7AF7CB}" type="presOf" srcId="{E4B28C2F-B085-4939-807A-7E35DFD7CFF0}" destId="{94E69217-89E3-4753-9725-F36DA91B7D05}" srcOrd="1" destOrd="0" presId="urn:microsoft.com/office/officeart/2005/8/layout/list1"/>
    <dgm:cxn modelId="{24AE113A-D574-461F-90D9-E9F1943152F1}" type="presOf" srcId="{CFF54C32-776F-4208-96BB-B3646C6E90D6}" destId="{6567D726-6C4C-4742-A529-B03DCE055666}" srcOrd="0" destOrd="0" presId="urn:microsoft.com/office/officeart/2005/8/layout/list1"/>
    <dgm:cxn modelId="{5E97973B-077E-4DE8-9E6E-CB6C9DBABF51}" type="presOf" srcId="{4AEAD0E7-76B4-412B-9AEE-776C58687685}" destId="{78D63F73-3FDC-4074-8030-A3F9B528BF0F}" srcOrd="0" destOrd="0" presId="urn:microsoft.com/office/officeart/2005/8/layout/list1"/>
    <dgm:cxn modelId="{0801963E-149B-4274-A42A-25ED8729A4B4}" srcId="{4EB991B7-7BD8-4C13-B4A1-6C1529EC26A1}" destId="{3EAF9F85-C255-4A1D-AEA1-E6A68F70999E}" srcOrd="4" destOrd="0" parTransId="{49A83501-589A-436B-9AAF-D1DAFB085F40}" sibTransId="{8C790AA4-4055-41CA-86B2-E2E4A84F06E7}"/>
    <dgm:cxn modelId="{23EB5B6D-BC62-4FD1-BE6D-9F5CF7724DA4}" type="presOf" srcId="{DC6B4E5F-F7F5-4EC4-A7F9-89621490E1BA}" destId="{CDE0DA28-6EC6-4ADD-A8D9-DDB2F8B6D63C}" srcOrd="0" destOrd="0" presId="urn:microsoft.com/office/officeart/2005/8/layout/list1"/>
    <dgm:cxn modelId="{0870C54D-F48E-4347-8A27-610B95AA7A13}" srcId="{4EB991B7-7BD8-4C13-B4A1-6C1529EC26A1}" destId="{C8E9D78C-DE50-43C6-9FFC-9068C49F52CB}" srcOrd="2" destOrd="0" parTransId="{2D14A8EB-43E4-49BE-BFDB-AFF7968EB14E}" sibTransId="{8B3FB4D8-DFF9-4173-86DF-DDE86FAD1E5B}"/>
    <dgm:cxn modelId="{87F0429F-FF58-480A-9F59-4360E63CCA98}" srcId="{4EB991B7-7BD8-4C13-B4A1-6C1529EC26A1}" destId="{0FA6AD4D-8DB7-4C59-BC25-333182F54D37}" srcOrd="6" destOrd="0" parTransId="{64ECE2C4-0FCF-44A0-82F8-930497D65057}" sibTransId="{A4F46BA3-A30F-4AAB-9F27-83ED614E36D8}"/>
    <dgm:cxn modelId="{19ACD0A9-F3ED-48AB-BF9F-498D7ABCB716}" type="presOf" srcId="{3EAF9F85-C255-4A1D-AEA1-E6A68F70999E}" destId="{1C2D6CBA-BDA8-4BD9-AC37-61DA44C49CA2}" srcOrd="0" destOrd="0" presId="urn:microsoft.com/office/officeart/2005/8/layout/list1"/>
    <dgm:cxn modelId="{B88706AF-16CA-4618-8865-37B44DCFCD79}" type="presOf" srcId="{CFF54C32-776F-4208-96BB-B3646C6E90D6}" destId="{265569BC-55FC-46C5-902C-E15DF713424E}" srcOrd="1" destOrd="0" presId="urn:microsoft.com/office/officeart/2005/8/layout/list1"/>
    <dgm:cxn modelId="{D1B2ABB2-9B51-41F3-866D-6EBE72DCF91D}" srcId="{4EB991B7-7BD8-4C13-B4A1-6C1529EC26A1}" destId="{CFF54C32-776F-4208-96BB-B3646C6E90D6}" srcOrd="1" destOrd="0" parTransId="{DC2C8706-51E3-4B7F-8855-C5C25DDE5BF0}" sibTransId="{315201CF-1B37-4042-B86F-9C8AE1D5E503}"/>
    <dgm:cxn modelId="{C5BB6FBC-DF46-48BB-9E71-BFAA718F32A0}" srcId="{4EB991B7-7BD8-4C13-B4A1-6C1529EC26A1}" destId="{4AEAD0E7-76B4-412B-9AEE-776C58687685}" srcOrd="0" destOrd="0" parTransId="{2811E418-AC5C-450E-BAAC-A4A0A06B4A82}" sibTransId="{784C8A77-8792-4C4F-9E36-E3731B47AE98}"/>
    <dgm:cxn modelId="{567AF6CF-B2BC-4B86-976C-44FDD7E93C03}" type="presOf" srcId="{4EB991B7-7BD8-4C13-B4A1-6C1529EC26A1}" destId="{2BD68380-14D0-408E-BEB3-7D6E8F91DB3C}" srcOrd="0" destOrd="0" presId="urn:microsoft.com/office/officeart/2005/8/layout/list1"/>
    <dgm:cxn modelId="{0D8AD0D0-F143-4484-B123-E0952493A8CC}" type="presOf" srcId="{3EAF9F85-C255-4A1D-AEA1-E6A68F70999E}" destId="{6ECA50CD-CDE4-47BB-B89D-CDC050C47C27}" srcOrd="1" destOrd="0" presId="urn:microsoft.com/office/officeart/2005/8/layout/list1"/>
    <dgm:cxn modelId="{7105D1EE-9B19-4465-8A84-0C5C2B007C9F}" type="presOf" srcId="{C8E9D78C-DE50-43C6-9FFC-9068C49F52CB}" destId="{C72900AC-9E95-4472-9570-6F9D918EFE4B}" srcOrd="1" destOrd="0" presId="urn:microsoft.com/office/officeart/2005/8/layout/list1"/>
    <dgm:cxn modelId="{8159F1F3-3311-40F7-8F6E-39C86BD73B78}" type="presOf" srcId="{E4B28C2F-B085-4939-807A-7E35DFD7CFF0}" destId="{48A7063A-BF6E-415D-81AC-5CE606797962}" srcOrd="0" destOrd="0" presId="urn:microsoft.com/office/officeart/2005/8/layout/list1"/>
    <dgm:cxn modelId="{86ADE9FC-1F34-4C26-BB61-4721CCF678E0}" type="presOf" srcId="{C8E9D78C-DE50-43C6-9FFC-9068C49F52CB}" destId="{44438672-30C6-4F94-896B-CE3DDA0412C8}" srcOrd="0" destOrd="0" presId="urn:microsoft.com/office/officeart/2005/8/layout/list1"/>
    <dgm:cxn modelId="{68DCBC27-4180-4FC9-BB45-626E3EF02E0B}" type="presParOf" srcId="{2BD68380-14D0-408E-BEB3-7D6E8F91DB3C}" destId="{5794255F-C11D-486E-8B71-922E51CC67D4}" srcOrd="0" destOrd="0" presId="urn:microsoft.com/office/officeart/2005/8/layout/list1"/>
    <dgm:cxn modelId="{4A8A4F40-741B-4250-B08A-42131678D522}" type="presParOf" srcId="{5794255F-C11D-486E-8B71-922E51CC67D4}" destId="{78D63F73-3FDC-4074-8030-A3F9B528BF0F}" srcOrd="0" destOrd="0" presId="urn:microsoft.com/office/officeart/2005/8/layout/list1"/>
    <dgm:cxn modelId="{CE10D22C-AD7F-4485-9AAC-DB3C9CD5E82B}" type="presParOf" srcId="{5794255F-C11D-486E-8B71-922E51CC67D4}" destId="{458D0AA0-4D9E-45BA-A417-F7464C656332}" srcOrd="1" destOrd="0" presId="urn:microsoft.com/office/officeart/2005/8/layout/list1"/>
    <dgm:cxn modelId="{0871AF4E-D8F8-4088-A0BD-7136D6A4AFD1}" type="presParOf" srcId="{2BD68380-14D0-408E-BEB3-7D6E8F91DB3C}" destId="{48293615-9B6E-4BF4-AB63-8862C01A1212}" srcOrd="1" destOrd="0" presId="urn:microsoft.com/office/officeart/2005/8/layout/list1"/>
    <dgm:cxn modelId="{2B1B50AB-9266-45FE-9465-73FE86D9FF08}" type="presParOf" srcId="{2BD68380-14D0-408E-BEB3-7D6E8F91DB3C}" destId="{58BE4B1A-1353-49A6-84C4-1AB2BD604F98}" srcOrd="2" destOrd="0" presId="urn:microsoft.com/office/officeart/2005/8/layout/list1"/>
    <dgm:cxn modelId="{E307376E-FBBF-4DBB-A954-30F87B9F621A}" type="presParOf" srcId="{2BD68380-14D0-408E-BEB3-7D6E8F91DB3C}" destId="{55E39A9C-969C-41F2-A312-102EBA4F5767}" srcOrd="3" destOrd="0" presId="urn:microsoft.com/office/officeart/2005/8/layout/list1"/>
    <dgm:cxn modelId="{B10F3508-F486-42D1-8E62-E31033530AE6}" type="presParOf" srcId="{2BD68380-14D0-408E-BEB3-7D6E8F91DB3C}" destId="{E952969A-356D-4D5D-9069-5737536ADCED}" srcOrd="4" destOrd="0" presId="urn:microsoft.com/office/officeart/2005/8/layout/list1"/>
    <dgm:cxn modelId="{B29A8294-FCF5-4904-A668-9973C3F0ED0F}" type="presParOf" srcId="{E952969A-356D-4D5D-9069-5737536ADCED}" destId="{6567D726-6C4C-4742-A529-B03DCE055666}" srcOrd="0" destOrd="0" presId="urn:microsoft.com/office/officeart/2005/8/layout/list1"/>
    <dgm:cxn modelId="{AD0ACA99-479A-47D1-B0A3-0EDE78CABD75}" type="presParOf" srcId="{E952969A-356D-4D5D-9069-5737536ADCED}" destId="{265569BC-55FC-46C5-902C-E15DF713424E}" srcOrd="1" destOrd="0" presId="urn:microsoft.com/office/officeart/2005/8/layout/list1"/>
    <dgm:cxn modelId="{75C5832E-6DD4-45B3-BB80-5895B9E9F159}" type="presParOf" srcId="{2BD68380-14D0-408E-BEB3-7D6E8F91DB3C}" destId="{8478A1AE-49EB-4F8A-9303-E5476D16D6A1}" srcOrd="5" destOrd="0" presId="urn:microsoft.com/office/officeart/2005/8/layout/list1"/>
    <dgm:cxn modelId="{2F24FB50-1E19-41F9-B2BB-1F85A5DA0E51}" type="presParOf" srcId="{2BD68380-14D0-408E-BEB3-7D6E8F91DB3C}" destId="{C8CC69FF-2BAD-4CEE-9117-A29DA9BCB4F1}" srcOrd="6" destOrd="0" presId="urn:microsoft.com/office/officeart/2005/8/layout/list1"/>
    <dgm:cxn modelId="{BA0BD840-BD6E-4B1C-9D08-F95A85A54943}" type="presParOf" srcId="{2BD68380-14D0-408E-BEB3-7D6E8F91DB3C}" destId="{9D7F7880-4B46-4EE8-9375-D08234D123D0}" srcOrd="7" destOrd="0" presId="urn:microsoft.com/office/officeart/2005/8/layout/list1"/>
    <dgm:cxn modelId="{E2FA491F-EC31-4AF8-8495-EC7D6BAD8DA6}" type="presParOf" srcId="{2BD68380-14D0-408E-BEB3-7D6E8F91DB3C}" destId="{0341CC55-1D6F-4168-8948-92D325C3B0C6}" srcOrd="8" destOrd="0" presId="urn:microsoft.com/office/officeart/2005/8/layout/list1"/>
    <dgm:cxn modelId="{1E64EEE0-9E6A-481E-BF92-9C7E080F39EB}" type="presParOf" srcId="{0341CC55-1D6F-4168-8948-92D325C3B0C6}" destId="{44438672-30C6-4F94-896B-CE3DDA0412C8}" srcOrd="0" destOrd="0" presId="urn:microsoft.com/office/officeart/2005/8/layout/list1"/>
    <dgm:cxn modelId="{BA8A0D07-E597-4117-A7EA-8D2C01AA1FC5}" type="presParOf" srcId="{0341CC55-1D6F-4168-8948-92D325C3B0C6}" destId="{C72900AC-9E95-4472-9570-6F9D918EFE4B}" srcOrd="1" destOrd="0" presId="urn:microsoft.com/office/officeart/2005/8/layout/list1"/>
    <dgm:cxn modelId="{AB4C19A1-ACC2-492E-BF34-85BC1F6ED3A4}" type="presParOf" srcId="{2BD68380-14D0-408E-BEB3-7D6E8F91DB3C}" destId="{F4E45E70-54A8-4196-A8FE-131DDE64CD36}" srcOrd="9" destOrd="0" presId="urn:microsoft.com/office/officeart/2005/8/layout/list1"/>
    <dgm:cxn modelId="{086F8466-42D1-42DC-A7F4-D0383B1C775C}" type="presParOf" srcId="{2BD68380-14D0-408E-BEB3-7D6E8F91DB3C}" destId="{90A64876-B8FF-4C7E-872F-1FAE5A0713F3}" srcOrd="10" destOrd="0" presId="urn:microsoft.com/office/officeart/2005/8/layout/list1"/>
    <dgm:cxn modelId="{BE4179F7-F13F-4680-A822-77CA0D865EFB}" type="presParOf" srcId="{2BD68380-14D0-408E-BEB3-7D6E8F91DB3C}" destId="{F36D813D-7C74-4A18-B12D-D5492FF1621E}" srcOrd="11" destOrd="0" presId="urn:microsoft.com/office/officeart/2005/8/layout/list1"/>
    <dgm:cxn modelId="{9D14F79E-18DA-49B8-909D-D3ED928B2CC5}" type="presParOf" srcId="{2BD68380-14D0-408E-BEB3-7D6E8F91DB3C}" destId="{C96051BF-9669-4238-B9FF-B8F0CBE97179}" srcOrd="12" destOrd="0" presId="urn:microsoft.com/office/officeart/2005/8/layout/list1"/>
    <dgm:cxn modelId="{6C87ADD3-BF25-4F83-9D30-3E8B2BAAD1CC}" type="presParOf" srcId="{C96051BF-9669-4238-B9FF-B8F0CBE97179}" destId="{48A7063A-BF6E-415D-81AC-5CE606797962}" srcOrd="0" destOrd="0" presId="urn:microsoft.com/office/officeart/2005/8/layout/list1"/>
    <dgm:cxn modelId="{BC8ABC1A-6309-45C8-90BB-B64077AEFE18}" type="presParOf" srcId="{C96051BF-9669-4238-B9FF-B8F0CBE97179}" destId="{94E69217-89E3-4753-9725-F36DA91B7D05}" srcOrd="1" destOrd="0" presId="urn:microsoft.com/office/officeart/2005/8/layout/list1"/>
    <dgm:cxn modelId="{555E2028-4B17-4FAB-B815-7FAAD42180EA}" type="presParOf" srcId="{2BD68380-14D0-408E-BEB3-7D6E8F91DB3C}" destId="{3EBC06C1-DD0B-4DFE-8310-1E513A454A60}" srcOrd="13" destOrd="0" presId="urn:microsoft.com/office/officeart/2005/8/layout/list1"/>
    <dgm:cxn modelId="{3AB00E06-E3BC-4C66-86CE-20F5671AC645}" type="presParOf" srcId="{2BD68380-14D0-408E-BEB3-7D6E8F91DB3C}" destId="{5724B413-74F1-4CB5-AECE-3F571DBA49D4}" srcOrd="14" destOrd="0" presId="urn:microsoft.com/office/officeart/2005/8/layout/list1"/>
    <dgm:cxn modelId="{A9F5E27F-E07E-41D8-90A4-3C2300D45982}" type="presParOf" srcId="{2BD68380-14D0-408E-BEB3-7D6E8F91DB3C}" destId="{7F82FB85-62F6-46AD-B7C3-074DA900DA0C}" srcOrd="15" destOrd="0" presId="urn:microsoft.com/office/officeart/2005/8/layout/list1"/>
    <dgm:cxn modelId="{8EEDA5FA-55C6-4293-8673-434088389D0E}" type="presParOf" srcId="{2BD68380-14D0-408E-BEB3-7D6E8F91DB3C}" destId="{65073A2D-229F-4311-B20A-18AB428A77B5}" srcOrd="16" destOrd="0" presId="urn:microsoft.com/office/officeart/2005/8/layout/list1"/>
    <dgm:cxn modelId="{580CBA55-408F-4DB3-A70D-0915D6268E1B}" type="presParOf" srcId="{65073A2D-229F-4311-B20A-18AB428A77B5}" destId="{1C2D6CBA-BDA8-4BD9-AC37-61DA44C49CA2}" srcOrd="0" destOrd="0" presId="urn:microsoft.com/office/officeart/2005/8/layout/list1"/>
    <dgm:cxn modelId="{527774FF-9531-4292-B60B-C66F63CD4045}" type="presParOf" srcId="{65073A2D-229F-4311-B20A-18AB428A77B5}" destId="{6ECA50CD-CDE4-47BB-B89D-CDC050C47C27}" srcOrd="1" destOrd="0" presId="urn:microsoft.com/office/officeart/2005/8/layout/list1"/>
    <dgm:cxn modelId="{CD281AD2-DE75-4747-8403-A084099A96E8}" type="presParOf" srcId="{2BD68380-14D0-408E-BEB3-7D6E8F91DB3C}" destId="{93092B18-90E9-4C56-8F0A-7357709F987D}" srcOrd="17" destOrd="0" presId="urn:microsoft.com/office/officeart/2005/8/layout/list1"/>
    <dgm:cxn modelId="{F99BF1B1-ABBB-423A-9769-897595F572BD}" type="presParOf" srcId="{2BD68380-14D0-408E-BEB3-7D6E8F91DB3C}" destId="{248A6046-E574-4978-8A9A-7EFFB7DB8CE9}" srcOrd="18" destOrd="0" presId="urn:microsoft.com/office/officeart/2005/8/layout/list1"/>
    <dgm:cxn modelId="{F07A5CF1-CAEA-44B8-A632-7CF921ECA1E5}" type="presParOf" srcId="{2BD68380-14D0-408E-BEB3-7D6E8F91DB3C}" destId="{352FFF0A-3B18-43DD-BB87-7B2762E34944}" srcOrd="19" destOrd="0" presId="urn:microsoft.com/office/officeart/2005/8/layout/list1"/>
    <dgm:cxn modelId="{89869CE7-723E-4C04-906C-FF1A767AB0C3}" type="presParOf" srcId="{2BD68380-14D0-408E-BEB3-7D6E8F91DB3C}" destId="{FD778C4D-FE7B-486F-B430-3F00B79AEB64}" srcOrd="20" destOrd="0" presId="urn:microsoft.com/office/officeart/2005/8/layout/list1"/>
    <dgm:cxn modelId="{C5A0AD65-B567-4D67-A7FB-879C4AFD840B}" type="presParOf" srcId="{FD778C4D-FE7B-486F-B430-3F00B79AEB64}" destId="{CDE0DA28-6EC6-4ADD-A8D9-DDB2F8B6D63C}" srcOrd="0" destOrd="0" presId="urn:microsoft.com/office/officeart/2005/8/layout/list1"/>
    <dgm:cxn modelId="{97E5F566-32AD-449E-8771-D8786ECED6A6}" type="presParOf" srcId="{FD778C4D-FE7B-486F-B430-3F00B79AEB64}" destId="{4CE5D8CE-A4E0-4D36-A87B-0540E2A10CFD}" srcOrd="1" destOrd="0" presId="urn:microsoft.com/office/officeart/2005/8/layout/list1"/>
    <dgm:cxn modelId="{B3684CB5-3081-433B-92B1-C85577C2223C}" type="presParOf" srcId="{2BD68380-14D0-408E-BEB3-7D6E8F91DB3C}" destId="{BFB23F09-4381-4D93-9D88-3CED9E574D00}" srcOrd="21" destOrd="0" presId="urn:microsoft.com/office/officeart/2005/8/layout/list1"/>
    <dgm:cxn modelId="{C90109DB-F097-464F-BFF5-AB0F3D1B0087}" type="presParOf" srcId="{2BD68380-14D0-408E-BEB3-7D6E8F91DB3C}" destId="{14077CB5-2D53-4FEC-A0C0-98191AD7084C}" srcOrd="22" destOrd="0" presId="urn:microsoft.com/office/officeart/2005/8/layout/list1"/>
    <dgm:cxn modelId="{CD60E431-5B30-47BA-9D6D-E1F9B2E9C72F}" type="presParOf" srcId="{2BD68380-14D0-408E-BEB3-7D6E8F91DB3C}" destId="{FC3B02C7-6996-465A-816D-1727D6A7E291}" srcOrd="23" destOrd="0" presId="urn:microsoft.com/office/officeart/2005/8/layout/list1"/>
    <dgm:cxn modelId="{648838C7-0DC4-405D-BEDD-78E19F34F5D7}" type="presParOf" srcId="{2BD68380-14D0-408E-BEB3-7D6E8F91DB3C}" destId="{74147936-E1FC-498C-9959-6E7F273C522D}" srcOrd="24" destOrd="0" presId="urn:microsoft.com/office/officeart/2005/8/layout/list1"/>
    <dgm:cxn modelId="{4463CDFD-6B24-446D-8212-92DA4B4000DA}" type="presParOf" srcId="{74147936-E1FC-498C-9959-6E7F273C522D}" destId="{5600B6AA-CFC6-431A-A58E-B7EBBAB0F175}" srcOrd="0" destOrd="0" presId="urn:microsoft.com/office/officeart/2005/8/layout/list1"/>
    <dgm:cxn modelId="{519BCBCD-DFF9-425C-9EA5-34682A662402}" type="presParOf" srcId="{74147936-E1FC-498C-9959-6E7F273C522D}" destId="{B4BF69E3-F078-4816-AE59-2A70FFBBAC06}" srcOrd="1" destOrd="0" presId="urn:microsoft.com/office/officeart/2005/8/layout/list1"/>
    <dgm:cxn modelId="{EC836694-1B72-4CE9-B330-F63D86F6637F}" type="presParOf" srcId="{2BD68380-14D0-408E-BEB3-7D6E8F91DB3C}" destId="{826F672A-646E-4096-9A81-FAD8F73631E8}" srcOrd="25" destOrd="0" presId="urn:microsoft.com/office/officeart/2005/8/layout/list1"/>
    <dgm:cxn modelId="{23C1F845-40C1-469B-8CAB-0F35CA6D4FEE}" type="presParOf" srcId="{2BD68380-14D0-408E-BEB3-7D6E8F91DB3C}" destId="{64D216A2-20D1-4F0B-A841-D6745F5E040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6D897-D97C-4FDB-BF43-0DBC531B717B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F02BAF-E499-419A-9094-7A3B0A6B7F9B}">
      <dgm:prSet phldrT="[Text]" custT="1"/>
      <dgm:spPr/>
      <dgm:t>
        <a:bodyPr/>
        <a:lstStyle/>
        <a:p>
          <a:r>
            <a:rPr lang="en-US" sz="2400" dirty="0"/>
            <a:t>DATA(100%)</a:t>
          </a:r>
        </a:p>
        <a:p>
          <a:r>
            <a:rPr lang="en-US" sz="2400" dirty="0"/>
            <a:t>410 IMAGES OF EACH CLASS</a:t>
          </a:r>
          <a:endParaRPr lang="en-IN" sz="2400" dirty="0"/>
        </a:p>
      </dgm:t>
    </dgm:pt>
    <dgm:pt modelId="{13C50BED-A96C-449B-A464-C374A0491C39}" type="parTrans" cxnId="{5E7183BC-8D81-433A-9718-A1491C72AD51}">
      <dgm:prSet/>
      <dgm:spPr/>
      <dgm:t>
        <a:bodyPr/>
        <a:lstStyle/>
        <a:p>
          <a:endParaRPr lang="en-IN"/>
        </a:p>
      </dgm:t>
    </dgm:pt>
    <dgm:pt modelId="{3596A9DB-401B-4B9D-AE23-B0E8E6080CF0}" type="sibTrans" cxnId="{5E7183BC-8D81-433A-9718-A1491C72AD51}">
      <dgm:prSet/>
      <dgm:spPr/>
      <dgm:t>
        <a:bodyPr/>
        <a:lstStyle/>
        <a:p>
          <a:endParaRPr lang="en-IN"/>
        </a:p>
      </dgm:t>
    </dgm:pt>
    <dgm:pt modelId="{5903A379-C38D-4AA9-9933-121DE35BAB89}" type="asst">
      <dgm:prSet phldrT="[Text]" custT="1"/>
      <dgm:spPr/>
      <dgm:t>
        <a:bodyPr/>
        <a:lstStyle/>
        <a:p>
          <a:r>
            <a:rPr lang="en-US" sz="2400" dirty="0"/>
            <a:t>TRAIN(70%)</a:t>
          </a:r>
        </a:p>
        <a:p>
          <a:r>
            <a:rPr lang="en-US" sz="2400" dirty="0"/>
            <a:t>328 IMAGES OF EACH CLASS</a:t>
          </a:r>
          <a:endParaRPr lang="en-IN" sz="2400" dirty="0"/>
        </a:p>
      </dgm:t>
    </dgm:pt>
    <dgm:pt modelId="{0B2E4D58-05CA-45E8-9931-1287B81991A8}" type="parTrans" cxnId="{7697234B-ED90-44E6-8A75-3C3F818E8F2E}">
      <dgm:prSet/>
      <dgm:spPr/>
      <dgm:t>
        <a:bodyPr/>
        <a:lstStyle/>
        <a:p>
          <a:endParaRPr lang="en-IN"/>
        </a:p>
      </dgm:t>
    </dgm:pt>
    <dgm:pt modelId="{0A2D509D-6A6F-4492-890A-F77C7E0D3A29}" type="sibTrans" cxnId="{7697234B-ED90-44E6-8A75-3C3F818E8F2E}">
      <dgm:prSet/>
      <dgm:spPr/>
      <dgm:t>
        <a:bodyPr/>
        <a:lstStyle/>
        <a:p>
          <a:endParaRPr lang="en-IN"/>
        </a:p>
      </dgm:t>
    </dgm:pt>
    <dgm:pt modelId="{4AC6806A-E1AE-4352-BE38-F0E2AC5F404E}" type="asst">
      <dgm:prSet custT="1"/>
      <dgm:spPr/>
      <dgm:t>
        <a:bodyPr/>
        <a:lstStyle/>
        <a:p>
          <a:r>
            <a:rPr lang="en-US" sz="2400" dirty="0"/>
            <a:t>TEST(30%)</a:t>
          </a:r>
        </a:p>
        <a:p>
          <a:r>
            <a:rPr lang="en-US" sz="2400" dirty="0"/>
            <a:t>82 IMAGES OF EACH CLASS</a:t>
          </a:r>
          <a:endParaRPr lang="en-IN" sz="2400" dirty="0"/>
        </a:p>
      </dgm:t>
    </dgm:pt>
    <dgm:pt modelId="{0783C196-7DF6-40C2-91F2-0AABC93FFC34}" type="parTrans" cxnId="{BBFAAF4B-0919-4849-B74F-A1596E10542F}">
      <dgm:prSet/>
      <dgm:spPr/>
      <dgm:t>
        <a:bodyPr/>
        <a:lstStyle/>
        <a:p>
          <a:endParaRPr lang="en-IN"/>
        </a:p>
      </dgm:t>
    </dgm:pt>
    <dgm:pt modelId="{BC2FD448-DB35-43C2-83C9-36D278F5EC3A}" type="sibTrans" cxnId="{BBFAAF4B-0919-4849-B74F-A1596E10542F}">
      <dgm:prSet/>
      <dgm:spPr/>
      <dgm:t>
        <a:bodyPr/>
        <a:lstStyle/>
        <a:p>
          <a:endParaRPr lang="en-IN"/>
        </a:p>
      </dgm:t>
    </dgm:pt>
    <dgm:pt modelId="{95980993-5F94-4BE2-80F1-F9E9C0784774}" type="pres">
      <dgm:prSet presAssocID="{E516D897-D97C-4FDB-BF43-0DBC531B71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1CF483-7992-4B09-BF94-5911B0ABB3D5}" type="pres">
      <dgm:prSet presAssocID="{76F02BAF-E499-419A-9094-7A3B0A6B7F9B}" presName="hierRoot1" presStyleCnt="0">
        <dgm:presLayoutVars>
          <dgm:hierBranch val="init"/>
        </dgm:presLayoutVars>
      </dgm:prSet>
      <dgm:spPr/>
    </dgm:pt>
    <dgm:pt modelId="{AD7ABA9F-FF54-487C-A613-3AD8F8EF419E}" type="pres">
      <dgm:prSet presAssocID="{76F02BAF-E499-419A-9094-7A3B0A6B7F9B}" presName="rootComposite1" presStyleCnt="0"/>
      <dgm:spPr/>
    </dgm:pt>
    <dgm:pt modelId="{E9F23158-60DE-496E-A20D-DA1BDD8D8EAB}" type="pres">
      <dgm:prSet presAssocID="{76F02BAF-E499-419A-9094-7A3B0A6B7F9B}" presName="rootText1" presStyleLbl="node0" presStyleIdx="0" presStyleCnt="1" custScaleX="105332" custScaleY="94997">
        <dgm:presLayoutVars>
          <dgm:chPref val="3"/>
        </dgm:presLayoutVars>
      </dgm:prSet>
      <dgm:spPr/>
    </dgm:pt>
    <dgm:pt modelId="{65F4EB5A-0DE9-48EC-97F2-BCF646F28849}" type="pres">
      <dgm:prSet presAssocID="{76F02BAF-E499-419A-9094-7A3B0A6B7F9B}" presName="rootConnector1" presStyleLbl="node1" presStyleIdx="0" presStyleCnt="0"/>
      <dgm:spPr/>
    </dgm:pt>
    <dgm:pt modelId="{68E958B3-8948-44D2-A65D-B18CDAF66C6D}" type="pres">
      <dgm:prSet presAssocID="{76F02BAF-E499-419A-9094-7A3B0A6B7F9B}" presName="hierChild2" presStyleCnt="0"/>
      <dgm:spPr/>
    </dgm:pt>
    <dgm:pt modelId="{8B705F78-17FA-4485-B19B-B055DA3D6D95}" type="pres">
      <dgm:prSet presAssocID="{76F02BAF-E499-419A-9094-7A3B0A6B7F9B}" presName="hierChild3" presStyleCnt="0"/>
      <dgm:spPr/>
    </dgm:pt>
    <dgm:pt modelId="{A1C5315D-6E26-418C-896A-6CBE94A4ACB9}" type="pres">
      <dgm:prSet presAssocID="{0B2E4D58-05CA-45E8-9931-1287B81991A8}" presName="Name111" presStyleLbl="parChTrans1D2" presStyleIdx="0" presStyleCnt="2"/>
      <dgm:spPr/>
    </dgm:pt>
    <dgm:pt modelId="{10806315-D496-47E0-904B-250621D7DCE4}" type="pres">
      <dgm:prSet presAssocID="{5903A379-C38D-4AA9-9933-121DE35BAB89}" presName="hierRoot3" presStyleCnt="0">
        <dgm:presLayoutVars>
          <dgm:hierBranch val="init"/>
        </dgm:presLayoutVars>
      </dgm:prSet>
      <dgm:spPr/>
    </dgm:pt>
    <dgm:pt modelId="{C175B9AD-AF9D-459D-98AD-A20385DC5EC2}" type="pres">
      <dgm:prSet presAssocID="{5903A379-C38D-4AA9-9933-121DE35BAB89}" presName="rootComposite3" presStyleCnt="0"/>
      <dgm:spPr/>
    </dgm:pt>
    <dgm:pt modelId="{A6057786-7E6E-4C02-AE9A-615D20C916CE}" type="pres">
      <dgm:prSet presAssocID="{5903A379-C38D-4AA9-9933-121DE35BAB89}" presName="rootText3" presStyleLbl="asst1" presStyleIdx="0" presStyleCnt="2">
        <dgm:presLayoutVars>
          <dgm:chPref val="3"/>
        </dgm:presLayoutVars>
      </dgm:prSet>
      <dgm:spPr/>
    </dgm:pt>
    <dgm:pt modelId="{526AB1DA-AC90-488C-9DB2-B3DBE945AEED}" type="pres">
      <dgm:prSet presAssocID="{5903A379-C38D-4AA9-9933-121DE35BAB89}" presName="rootConnector3" presStyleLbl="asst1" presStyleIdx="0" presStyleCnt="2"/>
      <dgm:spPr/>
    </dgm:pt>
    <dgm:pt modelId="{4FFA1888-3FA8-48EF-97E2-822B9AAD3D7D}" type="pres">
      <dgm:prSet presAssocID="{5903A379-C38D-4AA9-9933-121DE35BAB89}" presName="hierChild6" presStyleCnt="0"/>
      <dgm:spPr/>
    </dgm:pt>
    <dgm:pt modelId="{3257EEB2-EE2A-47BA-B618-FE12F7FC4595}" type="pres">
      <dgm:prSet presAssocID="{5903A379-C38D-4AA9-9933-121DE35BAB89}" presName="hierChild7" presStyleCnt="0"/>
      <dgm:spPr/>
    </dgm:pt>
    <dgm:pt modelId="{ABFF0DD9-D56A-406A-8828-43FFFF5D9190}" type="pres">
      <dgm:prSet presAssocID="{0783C196-7DF6-40C2-91F2-0AABC93FFC34}" presName="Name111" presStyleLbl="parChTrans1D2" presStyleIdx="1" presStyleCnt="2"/>
      <dgm:spPr/>
    </dgm:pt>
    <dgm:pt modelId="{9CC8E20D-5E90-4262-B4AF-D2D3208EB82F}" type="pres">
      <dgm:prSet presAssocID="{4AC6806A-E1AE-4352-BE38-F0E2AC5F404E}" presName="hierRoot3" presStyleCnt="0">
        <dgm:presLayoutVars>
          <dgm:hierBranch val="init"/>
        </dgm:presLayoutVars>
      </dgm:prSet>
      <dgm:spPr/>
    </dgm:pt>
    <dgm:pt modelId="{8D2DE525-F63D-498E-B74D-2AFA777805E8}" type="pres">
      <dgm:prSet presAssocID="{4AC6806A-E1AE-4352-BE38-F0E2AC5F404E}" presName="rootComposite3" presStyleCnt="0"/>
      <dgm:spPr/>
    </dgm:pt>
    <dgm:pt modelId="{0E7CB984-A912-4B00-9488-A44A6975A714}" type="pres">
      <dgm:prSet presAssocID="{4AC6806A-E1AE-4352-BE38-F0E2AC5F404E}" presName="rootText3" presStyleLbl="asst1" presStyleIdx="1" presStyleCnt="2">
        <dgm:presLayoutVars>
          <dgm:chPref val="3"/>
        </dgm:presLayoutVars>
      </dgm:prSet>
      <dgm:spPr/>
    </dgm:pt>
    <dgm:pt modelId="{31688839-7538-401F-AB23-2E28B8858457}" type="pres">
      <dgm:prSet presAssocID="{4AC6806A-E1AE-4352-BE38-F0E2AC5F404E}" presName="rootConnector3" presStyleLbl="asst1" presStyleIdx="1" presStyleCnt="2"/>
      <dgm:spPr/>
    </dgm:pt>
    <dgm:pt modelId="{62B41A85-BC17-45C8-BA05-E875D147FEA5}" type="pres">
      <dgm:prSet presAssocID="{4AC6806A-E1AE-4352-BE38-F0E2AC5F404E}" presName="hierChild6" presStyleCnt="0"/>
      <dgm:spPr/>
    </dgm:pt>
    <dgm:pt modelId="{85F49F48-7BDB-4FA1-A097-42730A96F1DE}" type="pres">
      <dgm:prSet presAssocID="{4AC6806A-E1AE-4352-BE38-F0E2AC5F404E}" presName="hierChild7" presStyleCnt="0"/>
      <dgm:spPr/>
    </dgm:pt>
  </dgm:ptLst>
  <dgm:cxnLst>
    <dgm:cxn modelId="{0950030A-8D1D-4725-B913-E230E18DD056}" type="presOf" srcId="{5903A379-C38D-4AA9-9933-121DE35BAB89}" destId="{526AB1DA-AC90-488C-9DB2-B3DBE945AEED}" srcOrd="1" destOrd="0" presId="urn:microsoft.com/office/officeart/2005/8/layout/orgChart1"/>
    <dgm:cxn modelId="{F6B3BA2E-0BEE-4E8C-831D-5A4C8BFF3CEA}" type="presOf" srcId="{E516D897-D97C-4FDB-BF43-0DBC531B717B}" destId="{95980993-5F94-4BE2-80F1-F9E9C0784774}" srcOrd="0" destOrd="0" presId="urn:microsoft.com/office/officeart/2005/8/layout/orgChart1"/>
    <dgm:cxn modelId="{7697234B-ED90-44E6-8A75-3C3F818E8F2E}" srcId="{76F02BAF-E499-419A-9094-7A3B0A6B7F9B}" destId="{5903A379-C38D-4AA9-9933-121DE35BAB89}" srcOrd="0" destOrd="0" parTransId="{0B2E4D58-05CA-45E8-9931-1287B81991A8}" sibTransId="{0A2D509D-6A6F-4492-890A-F77C7E0D3A29}"/>
    <dgm:cxn modelId="{BBFAAF4B-0919-4849-B74F-A1596E10542F}" srcId="{76F02BAF-E499-419A-9094-7A3B0A6B7F9B}" destId="{4AC6806A-E1AE-4352-BE38-F0E2AC5F404E}" srcOrd="1" destOrd="0" parTransId="{0783C196-7DF6-40C2-91F2-0AABC93FFC34}" sibTransId="{BC2FD448-DB35-43C2-83C9-36D278F5EC3A}"/>
    <dgm:cxn modelId="{EF186D85-B3DC-490A-98C7-FE67CBC07A4E}" type="presOf" srcId="{76F02BAF-E499-419A-9094-7A3B0A6B7F9B}" destId="{E9F23158-60DE-496E-A20D-DA1BDD8D8EAB}" srcOrd="0" destOrd="0" presId="urn:microsoft.com/office/officeart/2005/8/layout/orgChart1"/>
    <dgm:cxn modelId="{48056E8D-BB1C-4756-AF4B-A701055F79A9}" type="presOf" srcId="{4AC6806A-E1AE-4352-BE38-F0E2AC5F404E}" destId="{31688839-7538-401F-AB23-2E28B8858457}" srcOrd="1" destOrd="0" presId="urn:microsoft.com/office/officeart/2005/8/layout/orgChart1"/>
    <dgm:cxn modelId="{E51B7990-A90B-496C-A8AB-B6CA3DC42DE6}" type="presOf" srcId="{5903A379-C38D-4AA9-9933-121DE35BAB89}" destId="{A6057786-7E6E-4C02-AE9A-615D20C916CE}" srcOrd="0" destOrd="0" presId="urn:microsoft.com/office/officeart/2005/8/layout/orgChart1"/>
    <dgm:cxn modelId="{301166A1-451E-44DA-880C-79DDFEC2ECFC}" type="presOf" srcId="{0B2E4D58-05CA-45E8-9931-1287B81991A8}" destId="{A1C5315D-6E26-418C-896A-6CBE94A4ACB9}" srcOrd="0" destOrd="0" presId="urn:microsoft.com/office/officeart/2005/8/layout/orgChart1"/>
    <dgm:cxn modelId="{270D00A7-AD38-4EFF-8EC3-62D8D65474D2}" type="presOf" srcId="{4AC6806A-E1AE-4352-BE38-F0E2AC5F404E}" destId="{0E7CB984-A912-4B00-9488-A44A6975A714}" srcOrd="0" destOrd="0" presId="urn:microsoft.com/office/officeart/2005/8/layout/orgChart1"/>
    <dgm:cxn modelId="{60A608AD-88BB-4719-8C7F-C2796C70F48D}" type="presOf" srcId="{0783C196-7DF6-40C2-91F2-0AABC93FFC34}" destId="{ABFF0DD9-D56A-406A-8828-43FFFF5D9190}" srcOrd="0" destOrd="0" presId="urn:microsoft.com/office/officeart/2005/8/layout/orgChart1"/>
    <dgm:cxn modelId="{5E7183BC-8D81-433A-9718-A1491C72AD51}" srcId="{E516D897-D97C-4FDB-BF43-0DBC531B717B}" destId="{76F02BAF-E499-419A-9094-7A3B0A6B7F9B}" srcOrd="0" destOrd="0" parTransId="{13C50BED-A96C-449B-A464-C374A0491C39}" sibTransId="{3596A9DB-401B-4B9D-AE23-B0E8E6080CF0}"/>
    <dgm:cxn modelId="{EFD85BCE-C90E-4985-BA40-A68AC86426DA}" type="presOf" srcId="{76F02BAF-E499-419A-9094-7A3B0A6B7F9B}" destId="{65F4EB5A-0DE9-48EC-97F2-BCF646F28849}" srcOrd="1" destOrd="0" presId="urn:microsoft.com/office/officeart/2005/8/layout/orgChart1"/>
    <dgm:cxn modelId="{D77CA0F4-9412-4E2D-8309-FB4FDB0D4988}" type="presParOf" srcId="{95980993-5F94-4BE2-80F1-F9E9C0784774}" destId="{2D1CF483-7992-4B09-BF94-5911B0ABB3D5}" srcOrd="0" destOrd="0" presId="urn:microsoft.com/office/officeart/2005/8/layout/orgChart1"/>
    <dgm:cxn modelId="{5A7C45F4-33DA-45F3-8499-6FDB67078D73}" type="presParOf" srcId="{2D1CF483-7992-4B09-BF94-5911B0ABB3D5}" destId="{AD7ABA9F-FF54-487C-A613-3AD8F8EF419E}" srcOrd="0" destOrd="0" presId="urn:microsoft.com/office/officeart/2005/8/layout/orgChart1"/>
    <dgm:cxn modelId="{D9CBB428-1C33-46EA-A60D-BD85475D247E}" type="presParOf" srcId="{AD7ABA9F-FF54-487C-A613-3AD8F8EF419E}" destId="{E9F23158-60DE-496E-A20D-DA1BDD8D8EAB}" srcOrd="0" destOrd="0" presId="urn:microsoft.com/office/officeart/2005/8/layout/orgChart1"/>
    <dgm:cxn modelId="{2741DF05-0F22-4997-838C-4C57DE98A01A}" type="presParOf" srcId="{AD7ABA9F-FF54-487C-A613-3AD8F8EF419E}" destId="{65F4EB5A-0DE9-48EC-97F2-BCF646F28849}" srcOrd="1" destOrd="0" presId="urn:microsoft.com/office/officeart/2005/8/layout/orgChart1"/>
    <dgm:cxn modelId="{DFF334EC-06F6-43F7-B69A-F864EA6468FB}" type="presParOf" srcId="{2D1CF483-7992-4B09-BF94-5911B0ABB3D5}" destId="{68E958B3-8948-44D2-A65D-B18CDAF66C6D}" srcOrd="1" destOrd="0" presId="urn:microsoft.com/office/officeart/2005/8/layout/orgChart1"/>
    <dgm:cxn modelId="{8874BF54-0931-466A-A545-0853D0462D25}" type="presParOf" srcId="{2D1CF483-7992-4B09-BF94-5911B0ABB3D5}" destId="{8B705F78-17FA-4485-B19B-B055DA3D6D95}" srcOrd="2" destOrd="0" presId="urn:microsoft.com/office/officeart/2005/8/layout/orgChart1"/>
    <dgm:cxn modelId="{415E1EF0-748A-4B3B-BF8B-ED49DE90556D}" type="presParOf" srcId="{8B705F78-17FA-4485-B19B-B055DA3D6D95}" destId="{A1C5315D-6E26-418C-896A-6CBE94A4ACB9}" srcOrd="0" destOrd="0" presId="urn:microsoft.com/office/officeart/2005/8/layout/orgChart1"/>
    <dgm:cxn modelId="{AC918E41-07DD-453B-9183-A94195585F39}" type="presParOf" srcId="{8B705F78-17FA-4485-B19B-B055DA3D6D95}" destId="{10806315-D496-47E0-904B-250621D7DCE4}" srcOrd="1" destOrd="0" presId="urn:microsoft.com/office/officeart/2005/8/layout/orgChart1"/>
    <dgm:cxn modelId="{013DFE40-F035-4216-AE81-319F50258836}" type="presParOf" srcId="{10806315-D496-47E0-904B-250621D7DCE4}" destId="{C175B9AD-AF9D-459D-98AD-A20385DC5EC2}" srcOrd="0" destOrd="0" presId="urn:microsoft.com/office/officeart/2005/8/layout/orgChart1"/>
    <dgm:cxn modelId="{847CA01D-484D-4A16-B85E-25108FF06B7D}" type="presParOf" srcId="{C175B9AD-AF9D-459D-98AD-A20385DC5EC2}" destId="{A6057786-7E6E-4C02-AE9A-615D20C916CE}" srcOrd="0" destOrd="0" presId="urn:microsoft.com/office/officeart/2005/8/layout/orgChart1"/>
    <dgm:cxn modelId="{AE4FD0CC-B9F1-44C2-93C9-3D898172FEA0}" type="presParOf" srcId="{C175B9AD-AF9D-459D-98AD-A20385DC5EC2}" destId="{526AB1DA-AC90-488C-9DB2-B3DBE945AEED}" srcOrd="1" destOrd="0" presId="urn:microsoft.com/office/officeart/2005/8/layout/orgChart1"/>
    <dgm:cxn modelId="{9179793B-FBD6-46BE-B910-207E6BE70020}" type="presParOf" srcId="{10806315-D496-47E0-904B-250621D7DCE4}" destId="{4FFA1888-3FA8-48EF-97E2-822B9AAD3D7D}" srcOrd="1" destOrd="0" presId="urn:microsoft.com/office/officeart/2005/8/layout/orgChart1"/>
    <dgm:cxn modelId="{807DAEFD-B0C4-4EDC-8DFB-2D339C310B15}" type="presParOf" srcId="{10806315-D496-47E0-904B-250621D7DCE4}" destId="{3257EEB2-EE2A-47BA-B618-FE12F7FC4595}" srcOrd="2" destOrd="0" presId="urn:microsoft.com/office/officeart/2005/8/layout/orgChart1"/>
    <dgm:cxn modelId="{E3D876D2-F582-4799-9E52-C2CA6729A073}" type="presParOf" srcId="{8B705F78-17FA-4485-B19B-B055DA3D6D95}" destId="{ABFF0DD9-D56A-406A-8828-43FFFF5D9190}" srcOrd="2" destOrd="0" presId="urn:microsoft.com/office/officeart/2005/8/layout/orgChart1"/>
    <dgm:cxn modelId="{E3C324DF-DE03-49FA-B6CF-3E97A8FDF9DA}" type="presParOf" srcId="{8B705F78-17FA-4485-B19B-B055DA3D6D95}" destId="{9CC8E20D-5E90-4262-B4AF-D2D3208EB82F}" srcOrd="3" destOrd="0" presId="urn:microsoft.com/office/officeart/2005/8/layout/orgChart1"/>
    <dgm:cxn modelId="{1CE79F83-D42C-4CF7-9CEC-10426C659E7A}" type="presParOf" srcId="{9CC8E20D-5E90-4262-B4AF-D2D3208EB82F}" destId="{8D2DE525-F63D-498E-B74D-2AFA777805E8}" srcOrd="0" destOrd="0" presId="urn:microsoft.com/office/officeart/2005/8/layout/orgChart1"/>
    <dgm:cxn modelId="{2E0313F2-8C46-4419-9C28-14EF4E5ED664}" type="presParOf" srcId="{8D2DE525-F63D-498E-B74D-2AFA777805E8}" destId="{0E7CB984-A912-4B00-9488-A44A6975A714}" srcOrd="0" destOrd="0" presId="urn:microsoft.com/office/officeart/2005/8/layout/orgChart1"/>
    <dgm:cxn modelId="{94AABBB4-4761-4003-8DA8-BEABEB8D655A}" type="presParOf" srcId="{8D2DE525-F63D-498E-B74D-2AFA777805E8}" destId="{31688839-7538-401F-AB23-2E28B8858457}" srcOrd="1" destOrd="0" presId="urn:microsoft.com/office/officeart/2005/8/layout/orgChart1"/>
    <dgm:cxn modelId="{8F24741D-87A0-45CC-8425-509A083B8921}" type="presParOf" srcId="{9CC8E20D-5E90-4262-B4AF-D2D3208EB82F}" destId="{62B41A85-BC17-45C8-BA05-E875D147FEA5}" srcOrd="1" destOrd="0" presId="urn:microsoft.com/office/officeart/2005/8/layout/orgChart1"/>
    <dgm:cxn modelId="{9C5DCA6A-BCE2-4F34-ADC0-DE0E18047E30}" type="presParOf" srcId="{9CC8E20D-5E90-4262-B4AF-D2D3208EB82F}" destId="{85F49F48-7BDB-4FA1-A097-42730A96F1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3B795-D31D-414D-B7BB-787772212A1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C137EC-DA20-4425-9C32-452AAA4E0EE9}">
      <dgm:prSet phldrT="[Text]"/>
      <dgm:spPr/>
      <dgm:t>
        <a:bodyPr/>
        <a:lstStyle/>
        <a:p>
          <a:r>
            <a:rPr lang="en-US" dirty="0"/>
            <a:t>TRAIN_SET</a:t>
          </a:r>
          <a:endParaRPr lang="en-IN" dirty="0"/>
        </a:p>
      </dgm:t>
    </dgm:pt>
    <dgm:pt modelId="{B584DE44-45CF-4AFC-8D6F-CAAF93AB4B02}" type="parTrans" cxnId="{72D46024-2571-40FA-8477-F620B4320E1B}">
      <dgm:prSet/>
      <dgm:spPr/>
      <dgm:t>
        <a:bodyPr/>
        <a:lstStyle/>
        <a:p>
          <a:endParaRPr lang="en-IN"/>
        </a:p>
      </dgm:t>
    </dgm:pt>
    <dgm:pt modelId="{DE3DF262-12C2-4959-B369-C450CFBDCFE9}" type="sibTrans" cxnId="{72D46024-2571-40FA-8477-F620B4320E1B}">
      <dgm:prSet/>
      <dgm:spPr/>
      <dgm:t>
        <a:bodyPr/>
        <a:lstStyle/>
        <a:p>
          <a:endParaRPr lang="en-IN"/>
        </a:p>
      </dgm:t>
    </dgm:pt>
    <dgm:pt modelId="{14760687-D3DD-48DE-B87C-E17B9CCA6958}">
      <dgm:prSet phldrT="[Text]"/>
      <dgm:spPr/>
      <dgm:t>
        <a:bodyPr/>
        <a:lstStyle/>
        <a:p>
          <a:r>
            <a:rPr lang="en-IN" dirty="0"/>
            <a:t>rescale = 1./255,</a:t>
          </a:r>
        </a:p>
      </dgm:t>
    </dgm:pt>
    <dgm:pt modelId="{6EB1A5B2-9F2D-42D4-9631-1498682C61F0}" type="parTrans" cxnId="{F799C228-F2BF-4390-A122-5176057F25CA}">
      <dgm:prSet/>
      <dgm:spPr/>
      <dgm:t>
        <a:bodyPr/>
        <a:lstStyle/>
        <a:p>
          <a:endParaRPr lang="en-IN"/>
        </a:p>
      </dgm:t>
    </dgm:pt>
    <dgm:pt modelId="{FBF86A71-E214-4541-9A7C-65DE73C62215}" type="sibTrans" cxnId="{F799C228-F2BF-4390-A122-5176057F25CA}">
      <dgm:prSet/>
      <dgm:spPr/>
      <dgm:t>
        <a:bodyPr/>
        <a:lstStyle/>
        <a:p>
          <a:endParaRPr lang="en-IN"/>
        </a:p>
      </dgm:t>
    </dgm:pt>
    <dgm:pt modelId="{3F372722-EA53-4352-9E93-9E2489F66A85}">
      <dgm:prSet phldrT="[Text]"/>
      <dgm:spPr/>
      <dgm:t>
        <a:bodyPr/>
        <a:lstStyle/>
        <a:p>
          <a:r>
            <a:rPr lang="en-US" dirty="0"/>
            <a:t>TEST_SET</a:t>
          </a:r>
          <a:endParaRPr lang="en-IN" dirty="0"/>
        </a:p>
      </dgm:t>
    </dgm:pt>
    <dgm:pt modelId="{19B5C51D-9D21-42ED-8C07-8F9A1A905841}" type="parTrans" cxnId="{BA4073E7-7E1A-4B2B-BA9C-DF530266A550}">
      <dgm:prSet/>
      <dgm:spPr/>
      <dgm:t>
        <a:bodyPr/>
        <a:lstStyle/>
        <a:p>
          <a:endParaRPr lang="en-IN"/>
        </a:p>
      </dgm:t>
    </dgm:pt>
    <dgm:pt modelId="{B9EB68F3-ABD7-4808-93B7-6CD12CE4B6D8}" type="sibTrans" cxnId="{BA4073E7-7E1A-4B2B-BA9C-DF530266A550}">
      <dgm:prSet/>
      <dgm:spPr/>
      <dgm:t>
        <a:bodyPr/>
        <a:lstStyle/>
        <a:p>
          <a:endParaRPr lang="en-IN"/>
        </a:p>
      </dgm:t>
    </dgm:pt>
    <dgm:pt modelId="{DC10E3B8-4746-4A41-A3CE-A8A28DEEAB7F}">
      <dgm:prSet/>
      <dgm:spPr/>
      <dgm:t>
        <a:bodyPr/>
        <a:lstStyle/>
        <a:p>
          <a:r>
            <a:rPr lang="en-IN" dirty="0"/>
            <a:t> shear_range = 0.2,</a:t>
          </a:r>
        </a:p>
      </dgm:t>
    </dgm:pt>
    <dgm:pt modelId="{4F7F47A2-E493-40E4-B80C-0CE5FB79E3F3}" type="parTrans" cxnId="{4D3C98FB-4A1C-463F-AC0F-771516637031}">
      <dgm:prSet/>
      <dgm:spPr/>
      <dgm:t>
        <a:bodyPr/>
        <a:lstStyle/>
        <a:p>
          <a:endParaRPr lang="en-IN"/>
        </a:p>
      </dgm:t>
    </dgm:pt>
    <dgm:pt modelId="{AFB8E764-6DC5-4FF1-8074-BBAF8BED2D44}" type="sibTrans" cxnId="{4D3C98FB-4A1C-463F-AC0F-771516637031}">
      <dgm:prSet/>
      <dgm:spPr/>
      <dgm:t>
        <a:bodyPr/>
        <a:lstStyle/>
        <a:p>
          <a:endParaRPr lang="en-IN"/>
        </a:p>
      </dgm:t>
    </dgm:pt>
    <dgm:pt modelId="{763E1935-3C94-4D7D-9176-0EB31DE0F898}">
      <dgm:prSet/>
      <dgm:spPr/>
      <dgm:t>
        <a:bodyPr/>
        <a:lstStyle/>
        <a:p>
          <a:r>
            <a:rPr lang="en-IN" dirty="0"/>
            <a:t> zoom_range = 0.2</a:t>
          </a:r>
        </a:p>
      </dgm:t>
    </dgm:pt>
    <dgm:pt modelId="{E924D629-259C-4985-8243-7D47B6C0DE4F}" type="parTrans" cxnId="{7D5F089D-777F-4656-B3DA-FB565249BBE5}">
      <dgm:prSet/>
      <dgm:spPr/>
      <dgm:t>
        <a:bodyPr/>
        <a:lstStyle/>
        <a:p>
          <a:endParaRPr lang="en-IN"/>
        </a:p>
      </dgm:t>
    </dgm:pt>
    <dgm:pt modelId="{F808457D-FE07-4D19-8481-FCD3BE219126}" type="sibTrans" cxnId="{7D5F089D-777F-4656-B3DA-FB565249BBE5}">
      <dgm:prSet/>
      <dgm:spPr/>
      <dgm:t>
        <a:bodyPr/>
        <a:lstStyle/>
        <a:p>
          <a:endParaRPr lang="en-IN"/>
        </a:p>
      </dgm:t>
    </dgm:pt>
    <dgm:pt modelId="{464FCF48-DD80-473B-A5BE-8D1A2FB67EF7}">
      <dgm:prSet/>
      <dgm:spPr/>
      <dgm:t>
        <a:bodyPr/>
        <a:lstStyle/>
        <a:p>
          <a:r>
            <a:rPr lang="en-IN" dirty="0"/>
            <a:t>target_size = (64, 64),</a:t>
          </a:r>
        </a:p>
      </dgm:t>
    </dgm:pt>
    <dgm:pt modelId="{0636800B-BD41-40DE-AD05-B755C4DBC2EB}" type="parTrans" cxnId="{7F459C70-A16B-41AD-8688-C6B6621A44A9}">
      <dgm:prSet/>
      <dgm:spPr/>
      <dgm:t>
        <a:bodyPr/>
        <a:lstStyle/>
        <a:p>
          <a:endParaRPr lang="en-IN"/>
        </a:p>
      </dgm:t>
    </dgm:pt>
    <dgm:pt modelId="{7DDFFCEF-47B2-4FC7-A18F-2A9172BB95F3}" type="sibTrans" cxnId="{7F459C70-A16B-41AD-8688-C6B6621A44A9}">
      <dgm:prSet/>
      <dgm:spPr/>
      <dgm:t>
        <a:bodyPr/>
        <a:lstStyle/>
        <a:p>
          <a:endParaRPr lang="en-IN"/>
        </a:p>
      </dgm:t>
    </dgm:pt>
    <dgm:pt modelId="{7E5A929B-406F-4A58-89C8-EBEA08E5B652}">
      <dgm:prSet/>
      <dgm:spPr/>
      <dgm:t>
        <a:bodyPr/>
        <a:lstStyle/>
        <a:p>
          <a:r>
            <a:rPr lang="en-IN" dirty="0"/>
            <a:t> batch_size = 32,</a:t>
          </a:r>
        </a:p>
      </dgm:t>
    </dgm:pt>
    <dgm:pt modelId="{BDC89AC3-66CB-44A7-AA05-8F7818013701}" type="parTrans" cxnId="{7AAD153F-B349-4D21-979B-C32179801A17}">
      <dgm:prSet/>
      <dgm:spPr/>
      <dgm:t>
        <a:bodyPr/>
        <a:lstStyle/>
        <a:p>
          <a:endParaRPr lang="en-IN"/>
        </a:p>
      </dgm:t>
    </dgm:pt>
    <dgm:pt modelId="{576C6040-5204-400C-926A-FD8AE238E666}" type="sibTrans" cxnId="{7AAD153F-B349-4D21-979B-C32179801A17}">
      <dgm:prSet/>
      <dgm:spPr/>
      <dgm:t>
        <a:bodyPr/>
        <a:lstStyle/>
        <a:p>
          <a:endParaRPr lang="en-IN"/>
        </a:p>
      </dgm:t>
    </dgm:pt>
    <dgm:pt modelId="{7446FDA3-DCE1-4596-9969-C1A10BFFA2A3}">
      <dgm:prSet/>
      <dgm:spPr/>
      <dgm:t>
        <a:bodyPr/>
        <a:lstStyle/>
        <a:p>
          <a:r>
            <a:rPr lang="en-IN" dirty="0"/>
            <a:t> class_mode = ‘categorical’</a:t>
          </a:r>
        </a:p>
      </dgm:t>
    </dgm:pt>
    <dgm:pt modelId="{690D1C88-83B7-420B-B9E0-C8BD8C463C5A}" type="parTrans" cxnId="{EA76B1EA-8DAA-4E1F-BCCF-F0064E9815C0}">
      <dgm:prSet/>
      <dgm:spPr/>
      <dgm:t>
        <a:bodyPr/>
        <a:lstStyle/>
        <a:p>
          <a:endParaRPr lang="en-IN"/>
        </a:p>
      </dgm:t>
    </dgm:pt>
    <dgm:pt modelId="{22CFD82E-81E7-4EB6-90B9-CE8BF89DBDD4}" type="sibTrans" cxnId="{EA76B1EA-8DAA-4E1F-BCCF-F0064E9815C0}">
      <dgm:prSet/>
      <dgm:spPr/>
      <dgm:t>
        <a:bodyPr/>
        <a:lstStyle/>
        <a:p>
          <a:endParaRPr lang="en-IN"/>
        </a:p>
      </dgm:t>
    </dgm:pt>
    <dgm:pt modelId="{B003EF7A-8285-4FF1-9E7B-88243AD33B31}">
      <dgm:prSet/>
      <dgm:spPr/>
      <dgm:t>
        <a:bodyPr/>
        <a:lstStyle/>
        <a:p>
          <a:r>
            <a:rPr lang="en-IN"/>
            <a:t>rescale = 1./255,</a:t>
          </a:r>
        </a:p>
      </dgm:t>
    </dgm:pt>
    <dgm:pt modelId="{07CAF249-76F6-4686-9C1A-1D6C1EC5CE87}" type="parTrans" cxnId="{B4324B13-AE88-42E3-A740-FAED4DA28D23}">
      <dgm:prSet/>
      <dgm:spPr/>
      <dgm:t>
        <a:bodyPr/>
        <a:lstStyle/>
        <a:p>
          <a:endParaRPr lang="en-IN"/>
        </a:p>
      </dgm:t>
    </dgm:pt>
    <dgm:pt modelId="{740C705C-119D-4FD2-95C1-8F59FC2DFBA7}" type="sibTrans" cxnId="{B4324B13-AE88-42E3-A740-FAED4DA28D23}">
      <dgm:prSet/>
      <dgm:spPr/>
      <dgm:t>
        <a:bodyPr/>
        <a:lstStyle/>
        <a:p>
          <a:endParaRPr lang="en-IN"/>
        </a:p>
      </dgm:t>
    </dgm:pt>
    <dgm:pt modelId="{7C334FEF-5C3C-4A02-8E40-89EC9588F7E6}">
      <dgm:prSet/>
      <dgm:spPr/>
      <dgm:t>
        <a:bodyPr/>
        <a:lstStyle/>
        <a:p>
          <a:r>
            <a:rPr lang="en-IN"/>
            <a:t>shear_range = 0.2,</a:t>
          </a:r>
          <a:endParaRPr lang="en-IN" dirty="0"/>
        </a:p>
      </dgm:t>
    </dgm:pt>
    <dgm:pt modelId="{EB5C009F-A3AC-4BC5-A021-FC1626F5125E}" type="parTrans" cxnId="{2EA3FBFF-CECF-4647-A9A6-32234D857DEA}">
      <dgm:prSet/>
      <dgm:spPr/>
      <dgm:t>
        <a:bodyPr/>
        <a:lstStyle/>
        <a:p>
          <a:endParaRPr lang="en-IN"/>
        </a:p>
      </dgm:t>
    </dgm:pt>
    <dgm:pt modelId="{741F905F-695D-47AA-8F1C-A7FA69428B53}" type="sibTrans" cxnId="{2EA3FBFF-CECF-4647-A9A6-32234D857DEA}">
      <dgm:prSet/>
      <dgm:spPr/>
      <dgm:t>
        <a:bodyPr/>
        <a:lstStyle/>
        <a:p>
          <a:endParaRPr lang="en-IN"/>
        </a:p>
      </dgm:t>
    </dgm:pt>
    <dgm:pt modelId="{F95EB9EC-C5F6-461F-AE2E-CE42BE9DB1C4}">
      <dgm:prSet/>
      <dgm:spPr/>
      <dgm:t>
        <a:bodyPr/>
        <a:lstStyle/>
        <a:p>
          <a:r>
            <a:rPr lang="en-IN"/>
            <a:t>zoom_range = 0.2</a:t>
          </a:r>
          <a:endParaRPr lang="en-IN" dirty="0"/>
        </a:p>
      </dgm:t>
    </dgm:pt>
    <dgm:pt modelId="{2BBAC69E-9B7A-4C1F-97CB-1CE6BE6CE99E}" type="parTrans" cxnId="{07EBD96F-4610-49D8-925A-C8EE94D4B09E}">
      <dgm:prSet/>
      <dgm:spPr/>
      <dgm:t>
        <a:bodyPr/>
        <a:lstStyle/>
        <a:p>
          <a:endParaRPr lang="en-IN"/>
        </a:p>
      </dgm:t>
    </dgm:pt>
    <dgm:pt modelId="{336729DF-80BE-4AA8-9D36-43A03626EC6D}" type="sibTrans" cxnId="{07EBD96F-4610-49D8-925A-C8EE94D4B09E}">
      <dgm:prSet/>
      <dgm:spPr/>
      <dgm:t>
        <a:bodyPr/>
        <a:lstStyle/>
        <a:p>
          <a:endParaRPr lang="en-IN"/>
        </a:p>
      </dgm:t>
    </dgm:pt>
    <dgm:pt modelId="{CD764C09-EFF0-47E4-85D9-1B05EB4EF92A}">
      <dgm:prSet/>
      <dgm:spPr/>
      <dgm:t>
        <a:bodyPr/>
        <a:lstStyle/>
        <a:p>
          <a:r>
            <a:rPr lang="en-IN"/>
            <a:t>target_size = (64, 64),</a:t>
          </a:r>
          <a:endParaRPr lang="en-IN" dirty="0"/>
        </a:p>
      </dgm:t>
    </dgm:pt>
    <dgm:pt modelId="{87368673-120C-43E9-9306-7335B3C28320}" type="parTrans" cxnId="{7399E01A-74A6-4E83-8E0D-AD05BC6590E4}">
      <dgm:prSet/>
      <dgm:spPr/>
      <dgm:t>
        <a:bodyPr/>
        <a:lstStyle/>
        <a:p>
          <a:endParaRPr lang="en-IN"/>
        </a:p>
      </dgm:t>
    </dgm:pt>
    <dgm:pt modelId="{B4A25D5E-5393-4F03-91EA-B23FA23B6A96}" type="sibTrans" cxnId="{7399E01A-74A6-4E83-8E0D-AD05BC6590E4}">
      <dgm:prSet/>
      <dgm:spPr/>
      <dgm:t>
        <a:bodyPr/>
        <a:lstStyle/>
        <a:p>
          <a:endParaRPr lang="en-IN"/>
        </a:p>
      </dgm:t>
    </dgm:pt>
    <dgm:pt modelId="{3478DB84-B4B9-4BAD-9486-DE7E7E311222}">
      <dgm:prSet/>
      <dgm:spPr/>
      <dgm:t>
        <a:bodyPr/>
        <a:lstStyle/>
        <a:p>
          <a:r>
            <a:rPr lang="en-IN"/>
            <a:t>batch_size = 32,</a:t>
          </a:r>
          <a:endParaRPr lang="en-IN" dirty="0"/>
        </a:p>
      </dgm:t>
    </dgm:pt>
    <dgm:pt modelId="{5F1C7386-61AB-4787-BA59-5B451B00A454}" type="parTrans" cxnId="{71A5F40A-7598-40A9-B254-9EB7B3DF22FC}">
      <dgm:prSet/>
      <dgm:spPr/>
      <dgm:t>
        <a:bodyPr/>
        <a:lstStyle/>
        <a:p>
          <a:endParaRPr lang="en-IN"/>
        </a:p>
      </dgm:t>
    </dgm:pt>
    <dgm:pt modelId="{18D062C0-190E-41BF-AF9A-C764065C1EA8}" type="sibTrans" cxnId="{71A5F40A-7598-40A9-B254-9EB7B3DF22FC}">
      <dgm:prSet/>
      <dgm:spPr/>
      <dgm:t>
        <a:bodyPr/>
        <a:lstStyle/>
        <a:p>
          <a:endParaRPr lang="en-IN"/>
        </a:p>
      </dgm:t>
    </dgm:pt>
    <dgm:pt modelId="{91F6B1DB-7BEF-4E1E-A02E-4D7717DD69AD}">
      <dgm:prSet/>
      <dgm:spPr/>
      <dgm:t>
        <a:bodyPr/>
        <a:lstStyle/>
        <a:p>
          <a:r>
            <a:rPr lang="en-IN" dirty="0"/>
            <a:t>class_mode = ‘categorical’</a:t>
          </a:r>
        </a:p>
      </dgm:t>
    </dgm:pt>
    <dgm:pt modelId="{81762ACF-CCBF-49EA-9892-A5909FC2608F}" type="parTrans" cxnId="{CC3FF9F9-2EAB-4021-BCC1-8BFE3C667C0E}">
      <dgm:prSet/>
      <dgm:spPr/>
      <dgm:t>
        <a:bodyPr/>
        <a:lstStyle/>
        <a:p>
          <a:endParaRPr lang="en-IN"/>
        </a:p>
      </dgm:t>
    </dgm:pt>
    <dgm:pt modelId="{54A60B79-EFC3-4046-8A4C-2435EB18A6A5}" type="sibTrans" cxnId="{CC3FF9F9-2EAB-4021-BCC1-8BFE3C667C0E}">
      <dgm:prSet/>
      <dgm:spPr/>
      <dgm:t>
        <a:bodyPr/>
        <a:lstStyle/>
        <a:p>
          <a:endParaRPr lang="en-IN"/>
        </a:p>
      </dgm:t>
    </dgm:pt>
    <dgm:pt modelId="{677F642A-9EB5-4126-A1DA-5DF5F7C4E1FC}" type="pres">
      <dgm:prSet presAssocID="{4513B795-D31D-414D-B7BB-787772212A10}" presName="linearFlow" presStyleCnt="0">
        <dgm:presLayoutVars>
          <dgm:dir/>
          <dgm:animLvl val="lvl"/>
          <dgm:resizeHandles val="exact"/>
        </dgm:presLayoutVars>
      </dgm:prSet>
      <dgm:spPr/>
    </dgm:pt>
    <dgm:pt modelId="{533EED89-2667-4001-AAB5-D3B038E8FA6A}" type="pres">
      <dgm:prSet presAssocID="{4EC137EC-DA20-4425-9C32-452AAA4E0EE9}" presName="composite" presStyleCnt="0"/>
      <dgm:spPr/>
    </dgm:pt>
    <dgm:pt modelId="{8FB2CC70-F284-4A48-B202-F14870743EB9}" type="pres">
      <dgm:prSet presAssocID="{4EC137EC-DA20-4425-9C32-452AAA4E0EE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DE6209A4-BA49-482B-8654-043B1FAB7E28}" type="pres">
      <dgm:prSet presAssocID="{4EC137EC-DA20-4425-9C32-452AAA4E0EE9}" presName="descendantText" presStyleLbl="alignAcc1" presStyleIdx="0" presStyleCnt="2" custLinFactNeighborX="0">
        <dgm:presLayoutVars>
          <dgm:bulletEnabled val="1"/>
        </dgm:presLayoutVars>
      </dgm:prSet>
      <dgm:spPr/>
    </dgm:pt>
    <dgm:pt modelId="{DCD5B38E-18DD-43BF-A212-8728D16E498D}" type="pres">
      <dgm:prSet presAssocID="{DE3DF262-12C2-4959-B369-C450CFBDCFE9}" presName="sp" presStyleCnt="0"/>
      <dgm:spPr/>
    </dgm:pt>
    <dgm:pt modelId="{3D58C248-FDA1-4F68-B6FD-46CC1B81595A}" type="pres">
      <dgm:prSet presAssocID="{3F372722-EA53-4352-9E93-9E2489F66A85}" presName="composite" presStyleCnt="0"/>
      <dgm:spPr/>
    </dgm:pt>
    <dgm:pt modelId="{0124437F-66C9-435B-A6BD-6132771F4105}" type="pres">
      <dgm:prSet presAssocID="{3F372722-EA53-4352-9E93-9E2489F66A8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60D4560-8332-470B-A16D-4A0A068ECB32}" type="pres">
      <dgm:prSet presAssocID="{3F372722-EA53-4352-9E93-9E2489F66A85}" presName="descendantText" presStyleLbl="alignAcc1" presStyleIdx="1" presStyleCnt="2" custLinFactNeighborY="0">
        <dgm:presLayoutVars>
          <dgm:bulletEnabled val="1"/>
        </dgm:presLayoutVars>
      </dgm:prSet>
      <dgm:spPr/>
    </dgm:pt>
  </dgm:ptLst>
  <dgm:cxnLst>
    <dgm:cxn modelId="{7A272705-3250-4CA3-AAC7-CEBD4F5A5DF6}" type="presOf" srcId="{7E5A929B-406F-4A58-89C8-EBEA08E5B652}" destId="{DE6209A4-BA49-482B-8654-043B1FAB7E28}" srcOrd="0" destOrd="4" presId="urn:microsoft.com/office/officeart/2005/8/layout/chevron2"/>
    <dgm:cxn modelId="{BC18C906-4468-4415-A38D-E648A368F40B}" type="presOf" srcId="{4513B795-D31D-414D-B7BB-787772212A10}" destId="{677F642A-9EB5-4126-A1DA-5DF5F7C4E1FC}" srcOrd="0" destOrd="0" presId="urn:microsoft.com/office/officeart/2005/8/layout/chevron2"/>
    <dgm:cxn modelId="{71A5F40A-7598-40A9-B254-9EB7B3DF22FC}" srcId="{3F372722-EA53-4352-9E93-9E2489F66A85}" destId="{3478DB84-B4B9-4BAD-9486-DE7E7E311222}" srcOrd="4" destOrd="0" parTransId="{5F1C7386-61AB-4787-BA59-5B451B00A454}" sibTransId="{18D062C0-190E-41BF-AF9A-C764065C1EA8}"/>
    <dgm:cxn modelId="{B4324B13-AE88-42E3-A740-FAED4DA28D23}" srcId="{3F372722-EA53-4352-9E93-9E2489F66A85}" destId="{B003EF7A-8285-4FF1-9E7B-88243AD33B31}" srcOrd="0" destOrd="0" parTransId="{07CAF249-76F6-4686-9C1A-1D6C1EC5CE87}" sibTransId="{740C705C-119D-4FD2-95C1-8F59FC2DFBA7}"/>
    <dgm:cxn modelId="{5647AA16-F66D-472E-958F-8E947B0D66EE}" type="presOf" srcId="{3F372722-EA53-4352-9E93-9E2489F66A85}" destId="{0124437F-66C9-435B-A6BD-6132771F4105}" srcOrd="0" destOrd="0" presId="urn:microsoft.com/office/officeart/2005/8/layout/chevron2"/>
    <dgm:cxn modelId="{DAC03119-C0A0-4116-B1FF-08FE59E795E7}" type="presOf" srcId="{3478DB84-B4B9-4BAD-9486-DE7E7E311222}" destId="{C60D4560-8332-470B-A16D-4A0A068ECB32}" srcOrd="0" destOrd="4" presId="urn:microsoft.com/office/officeart/2005/8/layout/chevron2"/>
    <dgm:cxn modelId="{7399E01A-74A6-4E83-8E0D-AD05BC6590E4}" srcId="{3F372722-EA53-4352-9E93-9E2489F66A85}" destId="{CD764C09-EFF0-47E4-85D9-1B05EB4EF92A}" srcOrd="3" destOrd="0" parTransId="{87368673-120C-43E9-9306-7335B3C28320}" sibTransId="{B4A25D5E-5393-4F03-91EA-B23FA23B6A96}"/>
    <dgm:cxn modelId="{72D46024-2571-40FA-8477-F620B4320E1B}" srcId="{4513B795-D31D-414D-B7BB-787772212A10}" destId="{4EC137EC-DA20-4425-9C32-452AAA4E0EE9}" srcOrd="0" destOrd="0" parTransId="{B584DE44-45CF-4AFC-8D6F-CAAF93AB4B02}" sibTransId="{DE3DF262-12C2-4959-B369-C450CFBDCFE9}"/>
    <dgm:cxn modelId="{F799C228-F2BF-4390-A122-5176057F25CA}" srcId="{4EC137EC-DA20-4425-9C32-452AAA4E0EE9}" destId="{14760687-D3DD-48DE-B87C-E17B9CCA6958}" srcOrd="0" destOrd="0" parTransId="{6EB1A5B2-9F2D-42D4-9631-1498682C61F0}" sibTransId="{FBF86A71-E214-4541-9A7C-65DE73C62215}"/>
    <dgm:cxn modelId="{7AAD153F-B349-4D21-979B-C32179801A17}" srcId="{4EC137EC-DA20-4425-9C32-452AAA4E0EE9}" destId="{7E5A929B-406F-4A58-89C8-EBEA08E5B652}" srcOrd="4" destOrd="0" parTransId="{BDC89AC3-66CB-44A7-AA05-8F7818013701}" sibTransId="{576C6040-5204-400C-926A-FD8AE238E666}"/>
    <dgm:cxn modelId="{07EBD96F-4610-49D8-925A-C8EE94D4B09E}" srcId="{3F372722-EA53-4352-9E93-9E2489F66A85}" destId="{F95EB9EC-C5F6-461F-AE2E-CE42BE9DB1C4}" srcOrd="2" destOrd="0" parTransId="{2BBAC69E-9B7A-4C1F-97CB-1CE6BE6CE99E}" sibTransId="{336729DF-80BE-4AA8-9D36-43A03626EC6D}"/>
    <dgm:cxn modelId="{B8FB1450-A9D3-4524-A927-B1BE0C8B2650}" type="presOf" srcId="{464FCF48-DD80-473B-A5BE-8D1A2FB67EF7}" destId="{DE6209A4-BA49-482B-8654-043B1FAB7E28}" srcOrd="0" destOrd="3" presId="urn:microsoft.com/office/officeart/2005/8/layout/chevron2"/>
    <dgm:cxn modelId="{7F459C70-A16B-41AD-8688-C6B6621A44A9}" srcId="{4EC137EC-DA20-4425-9C32-452AAA4E0EE9}" destId="{464FCF48-DD80-473B-A5BE-8D1A2FB67EF7}" srcOrd="3" destOrd="0" parTransId="{0636800B-BD41-40DE-AD05-B755C4DBC2EB}" sibTransId="{7DDFFCEF-47B2-4FC7-A18F-2A9172BB95F3}"/>
    <dgm:cxn modelId="{C3E26654-3C53-4C11-84E7-250CB722B921}" type="presOf" srcId="{4EC137EC-DA20-4425-9C32-452AAA4E0EE9}" destId="{8FB2CC70-F284-4A48-B202-F14870743EB9}" srcOrd="0" destOrd="0" presId="urn:microsoft.com/office/officeart/2005/8/layout/chevron2"/>
    <dgm:cxn modelId="{7FBE7255-16D2-4B88-ABF7-B63B675A9B71}" type="presOf" srcId="{91F6B1DB-7BEF-4E1E-A02E-4D7717DD69AD}" destId="{C60D4560-8332-470B-A16D-4A0A068ECB32}" srcOrd="0" destOrd="5" presId="urn:microsoft.com/office/officeart/2005/8/layout/chevron2"/>
    <dgm:cxn modelId="{6EC65558-A699-4EA1-9E28-3AA1060CBF89}" type="presOf" srcId="{DC10E3B8-4746-4A41-A3CE-A8A28DEEAB7F}" destId="{DE6209A4-BA49-482B-8654-043B1FAB7E28}" srcOrd="0" destOrd="1" presId="urn:microsoft.com/office/officeart/2005/8/layout/chevron2"/>
    <dgm:cxn modelId="{46147678-2858-4B6A-AC8E-565B8CDBD7FB}" type="presOf" srcId="{7446FDA3-DCE1-4596-9969-C1A10BFFA2A3}" destId="{DE6209A4-BA49-482B-8654-043B1FAB7E28}" srcOrd="0" destOrd="5" presId="urn:microsoft.com/office/officeart/2005/8/layout/chevron2"/>
    <dgm:cxn modelId="{2DB0B49A-1ECA-4E0B-AC98-39429A051B15}" type="presOf" srcId="{763E1935-3C94-4D7D-9176-0EB31DE0F898}" destId="{DE6209A4-BA49-482B-8654-043B1FAB7E28}" srcOrd="0" destOrd="2" presId="urn:microsoft.com/office/officeart/2005/8/layout/chevron2"/>
    <dgm:cxn modelId="{7D5F089D-777F-4656-B3DA-FB565249BBE5}" srcId="{4EC137EC-DA20-4425-9C32-452AAA4E0EE9}" destId="{763E1935-3C94-4D7D-9176-0EB31DE0F898}" srcOrd="2" destOrd="0" parTransId="{E924D629-259C-4985-8243-7D47B6C0DE4F}" sibTransId="{F808457D-FE07-4D19-8481-FCD3BE219126}"/>
    <dgm:cxn modelId="{5811BAA1-70E0-4386-AA9E-6FCA19EFB322}" type="presOf" srcId="{F95EB9EC-C5F6-461F-AE2E-CE42BE9DB1C4}" destId="{C60D4560-8332-470B-A16D-4A0A068ECB32}" srcOrd="0" destOrd="2" presId="urn:microsoft.com/office/officeart/2005/8/layout/chevron2"/>
    <dgm:cxn modelId="{1925DBA5-01DA-41BA-ACB2-46E33FA0AC6A}" type="presOf" srcId="{B003EF7A-8285-4FF1-9E7B-88243AD33B31}" destId="{C60D4560-8332-470B-A16D-4A0A068ECB32}" srcOrd="0" destOrd="0" presId="urn:microsoft.com/office/officeart/2005/8/layout/chevron2"/>
    <dgm:cxn modelId="{7690B3B2-49FE-46AB-8A51-AF2428F4E710}" type="presOf" srcId="{7C334FEF-5C3C-4A02-8E40-89EC9588F7E6}" destId="{C60D4560-8332-470B-A16D-4A0A068ECB32}" srcOrd="0" destOrd="1" presId="urn:microsoft.com/office/officeart/2005/8/layout/chevron2"/>
    <dgm:cxn modelId="{DC2524D2-3FC4-4811-965B-AE612326B7F9}" type="presOf" srcId="{CD764C09-EFF0-47E4-85D9-1B05EB4EF92A}" destId="{C60D4560-8332-470B-A16D-4A0A068ECB32}" srcOrd="0" destOrd="3" presId="urn:microsoft.com/office/officeart/2005/8/layout/chevron2"/>
    <dgm:cxn modelId="{BA4073E7-7E1A-4B2B-BA9C-DF530266A550}" srcId="{4513B795-D31D-414D-B7BB-787772212A10}" destId="{3F372722-EA53-4352-9E93-9E2489F66A85}" srcOrd="1" destOrd="0" parTransId="{19B5C51D-9D21-42ED-8C07-8F9A1A905841}" sibTransId="{B9EB68F3-ABD7-4808-93B7-6CD12CE4B6D8}"/>
    <dgm:cxn modelId="{EA76B1EA-8DAA-4E1F-BCCF-F0064E9815C0}" srcId="{4EC137EC-DA20-4425-9C32-452AAA4E0EE9}" destId="{7446FDA3-DCE1-4596-9969-C1A10BFFA2A3}" srcOrd="5" destOrd="0" parTransId="{690D1C88-83B7-420B-B9E0-C8BD8C463C5A}" sibTransId="{22CFD82E-81E7-4EB6-90B9-CE8BF89DBDD4}"/>
    <dgm:cxn modelId="{351746EB-D5ED-49C4-8F4F-4BBAD0476EC0}" type="presOf" srcId="{14760687-D3DD-48DE-B87C-E17B9CCA6958}" destId="{DE6209A4-BA49-482B-8654-043B1FAB7E28}" srcOrd="0" destOrd="0" presId="urn:microsoft.com/office/officeart/2005/8/layout/chevron2"/>
    <dgm:cxn modelId="{CC3FF9F9-2EAB-4021-BCC1-8BFE3C667C0E}" srcId="{3F372722-EA53-4352-9E93-9E2489F66A85}" destId="{91F6B1DB-7BEF-4E1E-A02E-4D7717DD69AD}" srcOrd="5" destOrd="0" parTransId="{81762ACF-CCBF-49EA-9892-A5909FC2608F}" sibTransId="{54A60B79-EFC3-4046-8A4C-2435EB18A6A5}"/>
    <dgm:cxn modelId="{4D3C98FB-4A1C-463F-AC0F-771516637031}" srcId="{4EC137EC-DA20-4425-9C32-452AAA4E0EE9}" destId="{DC10E3B8-4746-4A41-A3CE-A8A28DEEAB7F}" srcOrd="1" destOrd="0" parTransId="{4F7F47A2-E493-40E4-B80C-0CE5FB79E3F3}" sibTransId="{AFB8E764-6DC5-4FF1-8074-BBAF8BED2D44}"/>
    <dgm:cxn modelId="{2EA3FBFF-CECF-4647-A9A6-32234D857DEA}" srcId="{3F372722-EA53-4352-9E93-9E2489F66A85}" destId="{7C334FEF-5C3C-4A02-8E40-89EC9588F7E6}" srcOrd="1" destOrd="0" parTransId="{EB5C009F-A3AC-4BC5-A021-FC1626F5125E}" sibTransId="{741F905F-695D-47AA-8F1C-A7FA69428B53}"/>
    <dgm:cxn modelId="{676C3718-48AB-464E-9C91-1177EDF34DBB}" type="presParOf" srcId="{677F642A-9EB5-4126-A1DA-5DF5F7C4E1FC}" destId="{533EED89-2667-4001-AAB5-D3B038E8FA6A}" srcOrd="0" destOrd="0" presId="urn:microsoft.com/office/officeart/2005/8/layout/chevron2"/>
    <dgm:cxn modelId="{93AB9CEA-AA82-4505-A88E-42BF78D6CADD}" type="presParOf" srcId="{533EED89-2667-4001-AAB5-D3B038E8FA6A}" destId="{8FB2CC70-F284-4A48-B202-F14870743EB9}" srcOrd="0" destOrd="0" presId="urn:microsoft.com/office/officeart/2005/8/layout/chevron2"/>
    <dgm:cxn modelId="{6784D3F0-FD5D-48C9-9AAF-DDD2B8E4E6B4}" type="presParOf" srcId="{533EED89-2667-4001-AAB5-D3B038E8FA6A}" destId="{DE6209A4-BA49-482B-8654-043B1FAB7E28}" srcOrd="1" destOrd="0" presId="urn:microsoft.com/office/officeart/2005/8/layout/chevron2"/>
    <dgm:cxn modelId="{3A4D0F45-A2AA-4153-8A6E-C653D3823CC1}" type="presParOf" srcId="{677F642A-9EB5-4126-A1DA-5DF5F7C4E1FC}" destId="{DCD5B38E-18DD-43BF-A212-8728D16E498D}" srcOrd="1" destOrd="0" presId="urn:microsoft.com/office/officeart/2005/8/layout/chevron2"/>
    <dgm:cxn modelId="{7E0D538A-AFF3-4F58-A045-871484EF3C6F}" type="presParOf" srcId="{677F642A-9EB5-4126-A1DA-5DF5F7C4E1FC}" destId="{3D58C248-FDA1-4F68-B6FD-46CC1B81595A}" srcOrd="2" destOrd="0" presId="urn:microsoft.com/office/officeart/2005/8/layout/chevron2"/>
    <dgm:cxn modelId="{57F1C41A-85A8-4E44-B92F-1348BF5DB44C}" type="presParOf" srcId="{3D58C248-FDA1-4F68-B6FD-46CC1B81595A}" destId="{0124437F-66C9-435B-A6BD-6132771F4105}" srcOrd="0" destOrd="0" presId="urn:microsoft.com/office/officeart/2005/8/layout/chevron2"/>
    <dgm:cxn modelId="{75053A63-24E4-40CC-91AA-ED2B5D176291}" type="presParOf" srcId="{3D58C248-FDA1-4F68-B6FD-46CC1B81595A}" destId="{C60D4560-8332-470B-A16D-4A0A068ECB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E4B1A-1353-49A6-84C4-1AB2BD604F98}">
      <dsp:nvSpPr>
        <dsp:cNvPr id="0" name=""/>
        <dsp:cNvSpPr/>
      </dsp:nvSpPr>
      <dsp:spPr>
        <a:xfrm>
          <a:off x="0" y="341930"/>
          <a:ext cx="7891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D0AA0-4D9E-45BA-A417-F7464C656332}">
      <dsp:nvSpPr>
        <dsp:cNvPr id="0" name=""/>
        <dsp:cNvSpPr/>
      </dsp:nvSpPr>
      <dsp:spPr>
        <a:xfrm>
          <a:off x="394564" y="105770"/>
          <a:ext cx="55238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90" tIns="0" rIns="20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  <a:endParaRPr lang="en-IN" sz="1600" kern="1200" dirty="0"/>
        </a:p>
      </dsp:txBody>
      <dsp:txXfrm>
        <a:off x="417621" y="128827"/>
        <a:ext cx="5477782" cy="426206"/>
      </dsp:txXfrm>
    </dsp:sp>
    <dsp:sp modelId="{C8CC69FF-2BAD-4CEE-9117-A29DA9BCB4F1}">
      <dsp:nvSpPr>
        <dsp:cNvPr id="0" name=""/>
        <dsp:cNvSpPr/>
      </dsp:nvSpPr>
      <dsp:spPr>
        <a:xfrm>
          <a:off x="0" y="1067690"/>
          <a:ext cx="7891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569BC-55FC-46C5-902C-E15DF713424E}">
      <dsp:nvSpPr>
        <dsp:cNvPr id="0" name=""/>
        <dsp:cNvSpPr/>
      </dsp:nvSpPr>
      <dsp:spPr>
        <a:xfrm>
          <a:off x="394564" y="831530"/>
          <a:ext cx="55238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90" tIns="0" rIns="20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ARCHITECTURE</a:t>
          </a:r>
          <a:endParaRPr lang="en-IN" sz="1600" kern="1200" dirty="0"/>
        </a:p>
      </dsp:txBody>
      <dsp:txXfrm>
        <a:off x="417621" y="854587"/>
        <a:ext cx="5477782" cy="426206"/>
      </dsp:txXfrm>
    </dsp:sp>
    <dsp:sp modelId="{90A64876-B8FF-4C7E-872F-1FAE5A0713F3}">
      <dsp:nvSpPr>
        <dsp:cNvPr id="0" name=""/>
        <dsp:cNvSpPr/>
      </dsp:nvSpPr>
      <dsp:spPr>
        <a:xfrm>
          <a:off x="0" y="1793450"/>
          <a:ext cx="7891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900AC-9E95-4472-9570-6F9D918EFE4B}">
      <dsp:nvSpPr>
        <dsp:cNvPr id="0" name=""/>
        <dsp:cNvSpPr/>
      </dsp:nvSpPr>
      <dsp:spPr>
        <a:xfrm>
          <a:off x="394564" y="1557290"/>
          <a:ext cx="55238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90" tIns="0" rIns="20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PRE-PROCESSING</a:t>
          </a:r>
          <a:endParaRPr lang="en-IN" sz="1600" kern="1200" dirty="0"/>
        </a:p>
      </dsp:txBody>
      <dsp:txXfrm>
        <a:off x="417621" y="1580347"/>
        <a:ext cx="5477782" cy="426206"/>
      </dsp:txXfrm>
    </dsp:sp>
    <dsp:sp modelId="{5724B413-74F1-4CB5-AECE-3F571DBA49D4}">
      <dsp:nvSpPr>
        <dsp:cNvPr id="0" name=""/>
        <dsp:cNvSpPr/>
      </dsp:nvSpPr>
      <dsp:spPr>
        <a:xfrm>
          <a:off x="0" y="2519210"/>
          <a:ext cx="7891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69217-89E3-4753-9725-F36DA91B7D05}">
      <dsp:nvSpPr>
        <dsp:cNvPr id="0" name=""/>
        <dsp:cNvSpPr/>
      </dsp:nvSpPr>
      <dsp:spPr>
        <a:xfrm>
          <a:off x="394564" y="2283050"/>
          <a:ext cx="55238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90" tIns="0" rIns="20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</a:t>
          </a:r>
          <a:endParaRPr lang="en-IN" sz="1600" kern="1200" dirty="0"/>
        </a:p>
      </dsp:txBody>
      <dsp:txXfrm>
        <a:off x="417621" y="2306107"/>
        <a:ext cx="5477782" cy="426206"/>
      </dsp:txXfrm>
    </dsp:sp>
    <dsp:sp modelId="{248A6046-E574-4978-8A9A-7EFFB7DB8CE9}">
      <dsp:nvSpPr>
        <dsp:cNvPr id="0" name=""/>
        <dsp:cNvSpPr/>
      </dsp:nvSpPr>
      <dsp:spPr>
        <a:xfrm>
          <a:off x="0" y="3244970"/>
          <a:ext cx="7891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A50CD-CDE4-47BB-B89D-CDC050C47C27}">
      <dsp:nvSpPr>
        <dsp:cNvPr id="0" name=""/>
        <dsp:cNvSpPr/>
      </dsp:nvSpPr>
      <dsp:spPr>
        <a:xfrm>
          <a:off x="394564" y="3008810"/>
          <a:ext cx="55238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90" tIns="0" rIns="20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MODEL EVALUATION</a:t>
          </a:r>
          <a:endParaRPr lang="en-IN" sz="1600" kern="1200" dirty="0"/>
        </a:p>
      </dsp:txBody>
      <dsp:txXfrm>
        <a:off x="417621" y="3031867"/>
        <a:ext cx="5477782" cy="426206"/>
      </dsp:txXfrm>
    </dsp:sp>
    <dsp:sp modelId="{14077CB5-2D53-4FEC-A0C0-98191AD7084C}">
      <dsp:nvSpPr>
        <dsp:cNvPr id="0" name=""/>
        <dsp:cNvSpPr/>
      </dsp:nvSpPr>
      <dsp:spPr>
        <a:xfrm>
          <a:off x="0" y="3970730"/>
          <a:ext cx="7891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5D8CE-A4E0-4D36-A87B-0540E2A10CFD}">
      <dsp:nvSpPr>
        <dsp:cNvPr id="0" name=""/>
        <dsp:cNvSpPr/>
      </dsp:nvSpPr>
      <dsp:spPr>
        <a:xfrm>
          <a:off x="394564" y="3734570"/>
          <a:ext cx="55238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90" tIns="0" rIns="20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VALIDATION AND TESTING</a:t>
          </a:r>
        </a:p>
      </dsp:txBody>
      <dsp:txXfrm>
        <a:off x="417621" y="3757627"/>
        <a:ext cx="5477782" cy="426206"/>
      </dsp:txXfrm>
    </dsp:sp>
    <dsp:sp modelId="{64D216A2-20D1-4F0B-A841-D6745F5E040E}">
      <dsp:nvSpPr>
        <dsp:cNvPr id="0" name=""/>
        <dsp:cNvSpPr/>
      </dsp:nvSpPr>
      <dsp:spPr>
        <a:xfrm>
          <a:off x="0" y="4696490"/>
          <a:ext cx="7891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F69E3-F078-4816-AE59-2A70FFBBAC06}">
      <dsp:nvSpPr>
        <dsp:cNvPr id="0" name=""/>
        <dsp:cNvSpPr/>
      </dsp:nvSpPr>
      <dsp:spPr>
        <a:xfrm>
          <a:off x="394564" y="4460330"/>
          <a:ext cx="55238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90" tIns="0" rIns="20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 AND IMPROVEMENTS</a:t>
          </a:r>
          <a:endParaRPr lang="en-IN" sz="1600" kern="1200" dirty="0"/>
        </a:p>
      </dsp:txBody>
      <dsp:txXfrm>
        <a:off x="417621" y="4483387"/>
        <a:ext cx="5477782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F0DD9-D56A-406A-8828-43FFFF5D9190}">
      <dsp:nvSpPr>
        <dsp:cNvPr id="0" name=""/>
        <dsp:cNvSpPr/>
      </dsp:nvSpPr>
      <dsp:spPr>
        <a:xfrm>
          <a:off x="2592294" y="1284323"/>
          <a:ext cx="246207" cy="1078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624"/>
              </a:lnTo>
              <a:lnTo>
                <a:pt x="246207" y="10786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5315D-6E26-418C-896A-6CBE94A4ACB9}">
      <dsp:nvSpPr>
        <dsp:cNvPr id="0" name=""/>
        <dsp:cNvSpPr/>
      </dsp:nvSpPr>
      <dsp:spPr>
        <a:xfrm>
          <a:off x="2346086" y="1284323"/>
          <a:ext cx="246207" cy="1078624"/>
        </a:xfrm>
        <a:custGeom>
          <a:avLst/>
          <a:gdLst/>
          <a:ahLst/>
          <a:cxnLst/>
          <a:rect l="0" t="0" r="0" b="0"/>
          <a:pathLst>
            <a:path>
              <a:moveTo>
                <a:pt x="246207" y="0"/>
              </a:moveTo>
              <a:lnTo>
                <a:pt x="246207" y="1078624"/>
              </a:lnTo>
              <a:lnTo>
                <a:pt x="0" y="10786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23158-60DE-496E-A20D-DA1BDD8D8EAB}">
      <dsp:nvSpPr>
        <dsp:cNvPr id="0" name=""/>
        <dsp:cNvSpPr/>
      </dsp:nvSpPr>
      <dsp:spPr>
        <a:xfrm>
          <a:off x="1357362" y="170560"/>
          <a:ext cx="2469863" cy="1113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DATA(100%)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410 IMAGES OF EACH CLASS</a:t>
          </a:r>
          <a:endParaRPr lang="en-IN" sz="2400" kern="1200" dirty="0"/>
        </a:p>
      </dsp:txBody>
      <dsp:txXfrm>
        <a:off x="1357362" y="170560"/>
        <a:ext cx="2469863" cy="1113762"/>
      </dsp:txXfrm>
    </dsp:sp>
    <dsp:sp modelId="{A6057786-7E6E-4C02-AE9A-615D20C916CE}">
      <dsp:nvSpPr>
        <dsp:cNvPr id="0" name=""/>
        <dsp:cNvSpPr/>
      </dsp:nvSpPr>
      <dsp:spPr>
        <a:xfrm>
          <a:off x="1249" y="1776738"/>
          <a:ext cx="2344836" cy="11724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TRAIN(70%)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328 IMAGES OF EACH CLASS</a:t>
          </a:r>
          <a:endParaRPr lang="en-IN" sz="2400" kern="1200" dirty="0"/>
        </a:p>
      </dsp:txBody>
      <dsp:txXfrm>
        <a:off x="1249" y="1776738"/>
        <a:ext cx="2344836" cy="1172418"/>
      </dsp:txXfrm>
    </dsp:sp>
    <dsp:sp modelId="{0E7CB984-A912-4B00-9488-A44A6975A714}">
      <dsp:nvSpPr>
        <dsp:cNvPr id="0" name=""/>
        <dsp:cNvSpPr/>
      </dsp:nvSpPr>
      <dsp:spPr>
        <a:xfrm>
          <a:off x="2838502" y="1776738"/>
          <a:ext cx="2344836" cy="11724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TEST(30%)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82 IMAGES OF EACH CLASS</a:t>
          </a:r>
          <a:endParaRPr lang="en-IN" sz="2400" kern="1200" dirty="0"/>
        </a:p>
      </dsp:txBody>
      <dsp:txXfrm>
        <a:off x="2838502" y="1776738"/>
        <a:ext cx="2344836" cy="1172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CC70-F284-4A48-B202-F14870743EB9}">
      <dsp:nvSpPr>
        <dsp:cNvPr id="0" name=""/>
        <dsp:cNvSpPr/>
      </dsp:nvSpPr>
      <dsp:spPr>
        <a:xfrm rot="5400000">
          <a:off x="-406130" y="406983"/>
          <a:ext cx="2707534" cy="1895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TRAIN_SET</a:t>
          </a:r>
          <a:endParaRPr lang="en-IN" sz="3000" kern="1200" dirty="0"/>
        </a:p>
      </dsp:txBody>
      <dsp:txXfrm rot="-5400000">
        <a:off x="1" y="948490"/>
        <a:ext cx="1895273" cy="812261"/>
      </dsp:txXfrm>
    </dsp:sp>
    <dsp:sp modelId="{DE6209A4-BA49-482B-8654-043B1FAB7E28}">
      <dsp:nvSpPr>
        <dsp:cNvPr id="0" name=""/>
        <dsp:cNvSpPr/>
      </dsp:nvSpPr>
      <dsp:spPr>
        <a:xfrm rot="5400000">
          <a:off x="3977794" y="-2081667"/>
          <a:ext cx="1759897" cy="5924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rescale = 1./255,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 shear_range = 0.2,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 zoom_range = 0.2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target_size = (64, 64),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 batch_size = 32,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 class_mode = ‘categorical’</a:t>
          </a:r>
        </a:p>
      </dsp:txBody>
      <dsp:txXfrm rot="-5400000">
        <a:off x="1895274" y="86764"/>
        <a:ext cx="5839027" cy="1588075"/>
      </dsp:txXfrm>
    </dsp:sp>
    <dsp:sp modelId="{0124437F-66C9-435B-A6BD-6132771F4105}">
      <dsp:nvSpPr>
        <dsp:cNvPr id="0" name=""/>
        <dsp:cNvSpPr/>
      </dsp:nvSpPr>
      <dsp:spPr>
        <a:xfrm rot="5400000">
          <a:off x="-406130" y="2832029"/>
          <a:ext cx="2707534" cy="1895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TEST_SET</a:t>
          </a:r>
          <a:endParaRPr lang="en-IN" sz="3000" kern="1200" dirty="0"/>
        </a:p>
      </dsp:txBody>
      <dsp:txXfrm rot="-5400000">
        <a:off x="1" y="3373536"/>
        <a:ext cx="1895273" cy="812261"/>
      </dsp:txXfrm>
    </dsp:sp>
    <dsp:sp modelId="{C60D4560-8332-470B-A16D-4A0A068ECB32}">
      <dsp:nvSpPr>
        <dsp:cNvPr id="0" name=""/>
        <dsp:cNvSpPr/>
      </dsp:nvSpPr>
      <dsp:spPr>
        <a:xfrm rot="5400000">
          <a:off x="3977794" y="343379"/>
          <a:ext cx="1759897" cy="5924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rescale = 1./255,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shear_range = 0.2,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zoom_range = 0.2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target_size = (64, 64),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batch_size = 32,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class_mode = ‘categorical’</a:t>
          </a:r>
        </a:p>
      </dsp:txBody>
      <dsp:txXfrm rot="-5400000">
        <a:off x="1895274" y="2511811"/>
        <a:ext cx="5839027" cy="158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0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306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2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5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38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4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9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1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1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5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0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595EB-41B2-096D-ECD7-021B7B276FDF}"/>
              </a:ext>
            </a:extLst>
          </p:cNvPr>
          <p:cNvSpPr txBox="1"/>
          <p:nvPr/>
        </p:nvSpPr>
        <p:spPr>
          <a:xfrm>
            <a:off x="316190" y="2551837"/>
            <a:ext cx="9572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COTTON LEAF DISEASE PREDICTION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9B463-5707-FC79-0AD7-D7876D287105}"/>
              </a:ext>
            </a:extLst>
          </p:cNvPr>
          <p:cNvSpPr txBox="1"/>
          <p:nvPr/>
        </p:nvSpPr>
        <p:spPr>
          <a:xfrm>
            <a:off x="9477183" y="64601"/>
            <a:ext cx="3548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kshar Unicode" panose="00000400000000000000" pitchFamily="2" charset="0"/>
                <a:cs typeface="Akshar Unicode" panose="00000400000000000000" pitchFamily="2" charset="0"/>
              </a:rPr>
              <a:t>By- Mahesh Thube</a:t>
            </a:r>
          </a:p>
          <a:p>
            <a:r>
              <a:rPr lang="en-US" sz="2400" b="1" dirty="0">
                <a:solidFill>
                  <a:schemeClr val="bg1"/>
                </a:solidFill>
                <a:latin typeface="Akshar Unicode" panose="00000400000000000000" pitchFamily="2" charset="0"/>
                <a:cs typeface="Akshar Unicode" panose="00000400000000000000" pitchFamily="2" charset="0"/>
              </a:rPr>
              <a:t>       PGA-35</a:t>
            </a:r>
          </a:p>
          <a:p>
            <a:r>
              <a:rPr lang="en-US" sz="2400" b="1" dirty="0">
                <a:solidFill>
                  <a:schemeClr val="bg1"/>
                </a:solidFill>
                <a:latin typeface="Akshar Unicode" panose="00000400000000000000" pitchFamily="2" charset="0"/>
                <a:cs typeface="Akshar Unicode" panose="00000400000000000000" pitchFamily="2" charset="0"/>
              </a:rPr>
              <a:t>       IMARTICUS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AD3B7-C934-A149-62D4-5E14D7078B1F}"/>
              </a:ext>
            </a:extLst>
          </p:cNvPr>
          <p:cNvSpPr txBox="1"/>
          <p:nvPr/>
        </p:nvSpPr>
        <p:spPr>
          <a:xfrm>
            <a:off x="486335" y="200816"/>
            <a:ext cx="6100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Healthy LEAF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0BD96-B467-C449-1759-2C7B393C71C3}"/>
              </a:ext>
            </a:extLst>
          </p:cNvPr>
          <p:cNvSpPr txBox="1"/>
          <p:nvPr/>
        </p:nvSpPr>
        <p:spPr>
          <a:xfrm>
            <a:off x="486335" y="986262"/>
            <a:ext cx="8765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leaves of a healthy cotton plant are typically a dark green color, indicating that the plant is producing chlorophyll and undergoing photosynthesis.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642C8-CCDB-39A9-DE16-3D708B3F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65279" y="2205535"/>
            <a:ext cx="3245906" cy="3638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83806-284E-95C3-0B86-6E4A90A1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545" y="2410894"/>
            <a:ext cx="3906410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E0BB-9214-95E1-DB7D-D3301330A4AC}"/>
              </a:ext>
            </a:extLst>
          </p:cNvPr>
          <p:cNvSpPr txBox="1">
            <a:spLocks/>
          </p:cNvSpPr>
          <p:nvPr/>
        </p:nvSpPr>
        <p:spPr>
          <a:xfrm>
            <a:off x="-1656157" y="132260"/>
            <a:ext cx="8888361" cy="963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Algerian" panose="04020705040A02060702" pitchFamily="82" charset="0"/>
              </a:rPr>
              <a:t>MODEL ARCHITECTURE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16EC2-6A2A-6397-E0FD-E5C3F96EF293}"/>
              </a:ext>
            </a:extLst>
          </p:cNvPr>
          <p:cNvSpPr txBox="1"/>
          <p:nvPr/>
        </p:nvSpPr>
        <p:spPr>
          <a:xfrm>
            <a:off x="422130" y="971790"/>
            <a:ext cx="8981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CONOVOLUTIONAL LAYER</a:t>
            </a:r>
          </a:p>
          <a:p>
            <a:r>
              <a:rPr lang="en-US" dirty="0"/>
              <a:t>Convolution is a mathematical operations that is used in single processing to filter patterns in signals. </a:t>
            </a:r>
          </a:p>
          <a:p>
            <a:endParaRPr lang="en-US" dirty="0"/>
          </a:p>
          <a:p>
            <a:r>
              <a:rPr lang="en-US" dirty="0"/>
              <a:t>In a convolutional layer, all neurons apply Convolution operation to the inputs, hence they are called convolutional neurons.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9A631-2D11-7646-B237-4D155FC43B6B}"/>
              </a:ext>
            </a:extLst>
          </p:cNvPr>
          <p:cNvSpPr txBox="1"/>
          <p:nvPr/>
        </p:nvSpPr>
        <p:spPr>
          <a:xfrm>
            <a:off x="422130" y="2782669"/>
            <a:ext cx="898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RELU LAYER</a:t>
            </a:r>
          </a:p>
          <a:p>
            <a:r>
              <a:rPr lang="en-US" dirty="0"/>
              <a:t>It simply returns the input if it is positive, and zero otherwise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27885-0068-E70F-C859-C000AC68A670}"/>
              </a:ext>
            </a:extLst>
          </p:cNvPr>
          <p:cNvSpPr txBox="1"/>
          <p:nvPr/>
        </p:nvSpPr>
        <p:spPr>
          <a:xfrm>
            <a:off x="422130" y="3565646"/>
            <a:ext cx="8981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Pooling layer</a:t>
            </a:r>
          </a:p>
          <a:p>
            <a:r>
              <a:rPr lang="en-US" dirty="0"/>
              <a:t>Pooling layer function is to progressively reduce the spatial size of representation to reduce the amount of parameter and computation in the network – control overfitting and shortens the training time.</a:t>
            </a:r>
          </a:p>
          <a:p>
            <a:endParaRPr lang="en-US" dirty="0"/>
          </a:p>
          <a:p>
            <a:r>
              <a:rPr lang="en-US" dirty="0"/>
              <a:t>There are different types of pooling:-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Max_pooling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Average_pooling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Sum_pooling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21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C8D0B-0BCE-26D0-F844-07255D50363F}"/>
              </a:ext>
            </a:extLst>
          </p:cNvPr>
          <p:cNvSpPr txBox="1"/>
          <p:nvPr/>
        </p:nvSpPr>
        <p:spPr>
          <a:xfrm>
            <a:off x="278694" y="272543"/>
            <a:ext cx="898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Flatten LAYER</a:t>
            </a:r>
          </a:p>
          <a:p>
            <a:r>
              <a:rPr lang="en-US" dirty="0"/>
              <a:t>To convert our 3D data to 1D , because Fully connected layer can only accept 1D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4B5F5-A435-9ECA-8F06-6465FD8E711B}"/>
              </a:ext>
            </a:extLst>
          </p:cNvPr>
          <p:cNvSpPr txBox="1"/>
          <p:nvPr/>
        </p:nvSpPr>
        <p:spPr>
          <a:xfrm>
            <a:off x="278694" y="1420024"/>
            <a:ext cx="898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fully connected layer</a:t>
            </a:r>
          </a:p>
          <a:p>
            <a:r>
              <a:rPr lang="en-US" dirty="0"/>
              <a:t>This layer receives an input vector and produces a new output vector, it applies a linear combination and then possibly an activation function to the input value received.</a:t>
            </a:r>
            <a:endParaRPr lang="en-US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50B79-AB53-264B-3C3C-DA3546024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73" y="2844504"/>
            <a:ext cx="5396994" cy="368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CFA2A8-5704-1B08-691F-C16C8DCEACDC}"/>
              </a:ext>
            </a:extLst>
          </p:cNvPr>
          <p:cNvSpPr txBox="1"/>
          <p:nvPr/>
        </p:nvSpPr>
        <p:spPr>
          <a:xfrm>
            <a:off x="278694" y="2844504"/>
            <a:ext cx="6100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lgerian" panose="04020705040A02060702" pitchFamily="82" charset="0"/>
              </a:rPr>
              <a:t>MODEL SUMMARY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648593-B152-24A8-2D64-87C469EEF625}"/>
              </a:ext>
            </a:extLst>
          </p:cNvPr>
          <p:cNvSpPr/>
          <p:nvPr/>
        </p:nvSpPr>
        <p:spPr>
          <a:xfrm>
            <a:off x="3048000" y="2963277"/>
            <a:ext cx="663388" cy="2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3F08C-DA17-D447-48A7-C89F817B55DA}"/>
              </a:ext>
            </a:extLst>
          </p:cNvPr>
          <p:cNvSpPr txBox="1"/>
          <p:nvPr/>
        </p:nvSpPr>
        <p:spPr>
          <a:xfrm>
            <a:off x="280935" y="3530320"/>
            <a:ext cx="34304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OPTIMIZER</a:t>
            </a:r>
            <a:r>
              <a:rPr lang="en-US" sz="1600" dirty="0"/>
              <a:t>= “</a:t>
            </a:r>
            <a:r>
              <a:rPr lang="en-US" sz="1600" dirty="0" err="1"/>
              <a:t>adam</a:t>
            </a:r>
            <a:r>
              <a:rPr lang="en-US" sz="1600" dirty="0"/>
              <a:t>”</a:t>
            </a:r>
          </a:p>
          <a:p>
            <a:r>
              <a:rPr lang="en-US" sz="1600" b="1" dirty="0"/>
              <a:t>LOSS</a:t>
            </a:r>
            <a:r>
              <a:rPr lang="en-US" sz="1600" dirty="0"/>
              <a:t>= “</a:t>
            </a:r>
            <a:r>
              <a:rPr lang="en-US" sz="1600" dirty="0" err="1"/>
              <a:t>categorical_crossentropy</a:t>
            </a:r>
            <a:r>
              <a:rPr lang="en-US" sz="1600" dirty="0"/>
              <a:t>”</a:t>
            </a:r>
          </a:p>
          <a:p>
            <a:r>
              <a:rPr lang="en-US" sz="1600" b="1" dirty="0"/>
              <a:t>BATCH_SIZE</a:t>
            </a:r>
            <a:r>
              <a:rPr lang="en-US" sz="1600" dirty="0"/>
              <a:t>= 32</a:t>
            </a:r>
          </a:p>
          <a:p>
            <a:endParaRPr lang="en-US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0F070B-93E0-6FFF-F7C2-3057371FB4E9}"/>
              </a:ext>
            </a:extLst>
          </p:cNvPr>
          <p:cNvSpPr txBox="1">
            <a:spLocks/>
          </p:cNvSpPr>
          <p:nvPr/>
        </p:nvSpPr>
        <p:spPr>
          <a:xfrm>
            <a:off x="422323" y="228528"/>
            <a:ext cx="8598257" cy="146124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IMAGE pre-processing</a:t>
            </a:r>
          </a:p>
          <a:p>
            <a:pPr algn="l"/>
            <a:r>
              <a:rPr lang="en-US" sz="2400" b="1" dirty="0">
                <a:solidFill>
                  <a:schemeClr val="accent1"/>
                </a:solidFill>
                <a:latin typeface="Algerian" panose="04020705040A02060702" pitchFamily="82" charset="0"/>
              </a:rPr>
              <a:t>DATA PARTITION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083465-F41D-6B52-A164-E37465915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204516"/>
              </p:ext>
            </p:extLst>
          </p:nvPr>
        </p:nvGraphicFramePr>
        <p:xfrm>
          <a:off x="2327835" y="1013012"/>
          <a:ext cx="5184589" cy="3119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8DEBD2-4DB2-358B-81AB-BC3CA1B6E585}"/>
              </a:ext>
            </a:extLst>
          </p:cNvPr>
          <p:cNvSpPr txBox="1"/>
          <p:nvPr/>
        </p:nvSpPr>
        <p:spPr>
          <a:xfrm>
            <a:off x="422323" y="4132730"/>
            <a:ext cx="61004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  <a:latin typeface="Algerian" panose="04020705040A02060702" pitchFamily="82" charset="0"/>
              </a:rPr>
              <a:t>DATA NORMALIZATION</a:t>
            </a:r>
            <a:endParaRPr lang="en-I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1ECF8-55F8-2831-CD67-2DEC3A317F26}"/>
              </a:ext>
            </a:extLst>
          </p:cNvPr>
          <p:cNvSpPr txBox="1"/>
          <p:nvPr/>
        </p:nvSpPr>
        <p:spPr>
          <a:xfrm>
            <a:off x="422323" y="4609784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Normalizing the pixel values of the input image. 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42E4-27EC-04A0-B2B3-55CA8B335DB0}"/>
              </a:ext>
            </a:extLst>
          </p:cNvPr>
          <p:cNvSpPr txBox="1"/>
          <p:nvPr/>
        </p:nvSpPr>
        <p:spPr>
          <a:xfrm>
            <a:off x="422323" y="5086838"/>
            <a:ext cx="61004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  <a:latin typeface="Algerian" panose="04020705040A02060702" pitchFamily="82" charset="0"/>
              </a:rPr>
              <a:t>IMAGE RESIZING</a:t>
            </a:r>
            <a:endParaRPr lang="en-IN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F93FC-F9BA-BA1D-7304-24701BA47EA1}"/>
              </a:ext>
            </a:extLst>
          </p:cNvPr>
          <p:cNvSpPr txBox="1"/>
          <p:nvPr/>
        </p:nvSpPr>
        <p:spPr>
          <a:xfrm>
            <a:off x="422323" y="5570932"/>
            <a:ext cx="9240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images need to be resized to a specific size to fit the input shape of the CNN model.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087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2A79E8D-FFE2-8C86-2DAF-DDBDBD81A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25652"/>
              </p:ext>
            </p:extLst>
          </p:nvPr>
        </p:nvGraphicFramePr>
        <p:xfrm>
          <a:off x="884517" y="861856"/>
          <a:ext cx="7820212" cy="513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14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B325-E7C9-32C8-830E-EEC16D716031}"/>
              </a:ext>
            </a:extLst>
          </p:cNvPr>
          <p:cNvSpPr txBox="1">
            <a:spLocks/>
          </p:cNvSpPr>
          <p:nvPr/>
        </p:nvSpPr>
        <p:spPr>
          <a:xfrm>
            <a:off x="154028" y="141769"/>
            <a:ext cx="8129359" cy="963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Algerian" panose="04020705040A02060702" pitchFamily="82" charset="0"/>
              </a:rPr>
              <a:t>MODEL TRAINING AND EVALUATION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2844C-74B8-A0A0-51B6-6038D9E23EB2}"/>
              </a:ext>
            </a:extLst>
          </p:cNvPr>
          <p:cNvSpPr txBox="1"/>
          <p:nvPr/>
        </p:nvSpPr>
        <p:spPr>
          <a:xfrm>
            <a:off x="360217" y="1105330"/>
            <a:ext cx="898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training with 15 epochs(iterations)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AB009-A259-0370-9377-9CB510F8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" y="4029164"/>
            <a:ext cx="9491934" cy="1566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E0778-6319-76EC-4580-8EFA5210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" y="1633651"/>
            <a:ext cx="9491934" cy="1478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9581C-CCDB-640D-8964-8645C4C3C35F}"/>
              </a:ext>
            </a:extLst>
          </p:cNvPr>
          <p:cNvSpPr txBox="1"/>
          <p:nvPr/>
        </p:nvSpPr>
        <p:spPr>
          <a:xfrm>
            <a:off x="968188" y="2853962"/>
            <a:ext cx="78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B4029-BAF9-9C49-EA48-410B9A51CB9B}"/>
              </a:ext>
            </a:extLst>
          </p:cNvPr>
          <p:cNvSpPr txBox="1"/>
          <p:nvPr/>
        </p:nvSpPr>
        <p:spPr>
          <a:xfrm>
            <a:off x="502024" y="5752670"/>
            <a:ext cx="381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FINAL ACCURACY : 95.34% </a:t>
            </a:r>
            <a:endParaRPr lang="en-IN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000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88BA-E944-8212-FF76-96CD15833DF4}"/>
              </a:ext>
            </a:extLst>
          </p:cNvPr>
          <p:cNvSpPr txBox="1">
            <a:spLocks/>
          </p:cNvSpPr>
          <p:nvPr/>
        </p:nvSpPr>
        <p:spPr>
          <a:xfrm>
            <a:off x="0" y="150733"/>
            <a:ext cx="8183148" cy="963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Algerian" panose="04020705040A02060702" pitchFamily="82" charset="0"/>
              </a:rPr>
              <a:t>TESTING THE MODEL ON LIVE DATA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42918-802A-7887-C2FB-D01459FC658D}"/>
              </a:ext>
            </a:extLst>
          </p:cNvPr>
          <p:cNvSpPr txBox="1"/>
          <p:nvPr/>
        </p:nvSpPr>
        <p:spPr>
          <a:xfrm>
            <a:off x="150159" y="864204"/>
            <a:ext cx="6163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lgerian" panose="04020705040A02060702" pitchFamily="82" charset="0"/>
              </a:rPr>
              <a:t>OUTPUT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44576-DDE5-4734-9007-4B18395D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62" y="4243841"/>
            <a:ext cx="3149979" cy="251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040E52-9F9C-66DD-F8D1-57562543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62" y="1454011"/>
            <a:ext cx="3027841" cy="2379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184D2-295C-ACAB-CE2F-BF9F104B6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95" y="4243841"/>
            <a:ext cx="2585994" cy="2474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46F2E-540F-AC88-DAB1-C1AED4A60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94" y="1351864"/>
            <a:ext cx="2335459" cy="24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248C-4C9A-B7F8-09F3-C8664103DB54}"/>
              </a:ext>
            </a:extLst>
          </p:cNvPr>
          <p:cNvSpPr txBox="1">
            <a:spLocks/>
          </p:cNvSpPr>
          <p:nvPr/>
        </p:nvSpPr>
        <p:spPr>
          <a:xfrm>
            <a:off x="0" y="141769"/>
            <a:ext cx="3146611" cy="963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Algerian" panose="04020705040A02060702" pitchFamily="82" charset="0"/>
              </a:rPr>
              <a:t>CONCLUSION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F1718-AEED-42BA-011A-1A1D2D43DFA9}"/>
              </a:ext>
            </a:extLst>
          </p:cNvPr>
          <p:cNvSpPr txBox="1"/>
          <p:nvPr/>
        </p:nvSpPr>
        <p:spPr>
          <a:xfrm>
            <a:off x="-326714" y="1200015"/>
            <a:ext cx="9901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MODEL is predicting correct disease of cotton leaf.</a:t>
            </a:r>
          </a:p>
          <a:p>
            <a:pPr lvl="2"/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Model accuracy is 95.34% 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(CNN) is the most commonly used neural network model for Automatic detection of plant diseases and it would solve the matter of pricey domain professional.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Detection of plant diseases in early stage would facilitate farmers to boost the crop yield, that successfully improves country’s gross domestic product.</a:t>
            </a:r>
          </a:p>
          <a:p>
            <a:pPr lvl="2"/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1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2320-2B15-3796-5F45-525E11FD8702}"/>
              </a:ext>
            </a:extLst>
          </p:cNvPr>
          <p:cNvSpPr txBox="1">
            <a:spLocks/>
          </p:cNvSpPr>
          <p:nvPr/>
        </p:nvSpPr>
        <p:spPr>
          <a:xfrm>
            <a:off x="0" y="150733"/>
            <a:ext cx="3585882" cy="963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Algerian" panose="04020705040A02060702" pitchFamily="82" charset="0"/>
              </a:rPr>
              <a:t>IMPROVEMENTS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ECAD4-FC7B-9F4D-4D5C-0D6DC4D26AB5}"/>
              </a:ext>
            </a:extLst>
          </p:cNvPr>
          <p:cNvSpPr txBox="1"/>
          <p:nvPr/>
        </p:nvSpPr>
        <p:spPr>
          <a:xfrm>
            <a:off x="-407396" y="2257850"/>
            <a:ext cx="99010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deploy the model by making mobile application in which this model work and detect the disease of any plant.</a:t>
            </a:r>
          </a:p>
          <a:p>
            <a:pPr lvl="2"/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Not only detecting app can suggest medicines or pests to be used by farmer so that they can prevent the disease at early stage.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62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C896-92D4-03A4-590A-206524564A58}"/>
              </a:ext>
            </a:extLst>
          </p:cNvPr>
          <p:cNvSpPr txBox="1">
            <a:spLocks/>
          </p:cNvSpPr>
          <p:nvPr/>
        </p:nvSpPr>
        <p:spPr>
          <a:xfrm>
            <a:off x="116541" y="267275"/>
            <a:ext cx="3146611" cy="963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Algerian" panose="04020705040A02060702" pitchFamily="82" charset="0"/>
              </a:rPr>
              <a:t>REFERENCES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2AA6C-1588-EE2D-6638-61DE822EDF99}"/>
              </a:ext>
            </a:extLst>
          </p:cNvPr>
          <p:cNvSpPr txBox="1"/>
          <p:nvPr/>
        </p:nvSpPr>
        <p:spPr>
          <a:xfrm>
            <a:off x="-721161" y="1549639"/>
            <a:ext cx="103761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 sturdy Deep-Learning-Based Detector for Real-Time Tomato Plant Diseases and Pests Recognition , Alvaro Fuentes 1, Sook Yoon 2,3, Sang Cheol Kim 4 and Dong Sun Park Sensors 2017, 17, 2022.</a:t>
            </a:r>
          </a:p>
          <a:p>
            <a:pPr lvl="2"/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Deep Neural Networks Based Recognition of Plant Diseases by Leaf Image Classification </a:t>
            </a:r>
            <a:r>
              <a:rPr lang="en-US" sz="2000" dirty="0" err="1"/>
              <a:t>Dubravko</a:t>
            </a:r>
            <a:r>
              <a:rPr lang="en-US" sz="2000" dirty="0"/>
              <a:t> Culibrk,2 and Darko Stefanovic1 </a:t>
            </a:r>
            <a:r>
              <a:rPr lang="en-US" sz="2000" dirty="0" err="1"/>
              <a:t>Hindawi</a:t>
            </a:r>
            <a:r>
              <a:rPr lang="en-US" sz="2000" dirty="0"/>
              <a:t> Publishing Corporation Computational Intelligence and Neuroscience Volume 2016, Article ID 3289801</a:t>
            </a:r>
          </a:p>
          <a:p>
            <a:pPr lvl="2"/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Thomson L.J., </a:t>
            </a:r>
            <a:r>
              <a:rPr lang="en-US" sz="2000" dirty="0" err="1"/>
              <a:t>Macfadyen</a:t>
            </a:r>
            <a:r>
              <a:rPr lang="en-US" sz="2000" dirty="0"/>
              <a:t> S., Hoffmann A.A. Predicting the effects of climate change on natural enemies of agricultural pests. Biol. Control. 2010;52:296–306. </a:t>
            </a:r>
            <a:r>
              <a:rPr lang="en-US" sz="2000" dirty="0" err="1"/>
              <a:t>doi</a:t>
            </a:r>
            <a:r>
              <a:rPr lang="en-US" sz="2000" dirty="0"/>
              <a:t>: 10.1016/j.biocontrol.2009.01.022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15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DFC4-F459-9DB1-DDEF-BD00DD30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2" y="71717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Introduction</a:t>
            </a:r>
            <a:endParaRPr lang="en-IN" sz="48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E19CF-9E11-CF09-64BD-1A2443751847}"/>
              </a:ext>
            </a:extLst>
          </p:cNvPr>
          <p:cNvSpPr txBox="1"/>
          <p:nvPr/>
        </p:nvSpPr>
        <p:spPr>
          <a:xfrm>
            <a:off x="-317748" y="1011756"/>
            <a:ext cx="96410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Cotton is a soft, fluffy, natural fiber that grows around the seeds of the cotton plant.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Cotton is grown in warm and humid regions around the world, with the largest producers being China, India, and the United States.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plant requires a lot of sunshine, moderate rainfall, and well-drained soil to grow properly.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Cotton plants can be affected by several types of diseases, which can have a significant impact on their growth and yield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78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D8FD3-6C24-0934-AF4C-85C88B9CEA9A}"/>
              </a:ext>
            </a:extLst>
          </p:cNvPr>
          <p:cNvSpPr txBox="1"/>
          <p:nvPr/>
        </p:nvSpPr>
        <p:spPr>
          <a:xfrm>
            <a:off x="1743355" y="959456"/>
            <a:ext cx="6105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0" b="1" dirty="0">
                <a:solidFill>
                  <a:schemeClr val="accent1"/>
                </a:solidFill>
                <a:latin typeface="Algerian" panose="04020705040A02060702" pitchFamily="82" charset="0"/>
              </a:rPr>
              <a:t>THANK you </a:t>
            </a:r>
            <a:endParaRPr lang="en-IN" sz="1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6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FE52-96BF-1E57-7635-4B69A344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77" y="286871"/>
            <a:ext cx="8596668" cy="121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57A7E-D651-7150-0BD3-46D216E58AF4}"/>
              </a:ext>
            </a:extLst>
          </p:cNvPr>
          <p:cNvSpPr txBox="1"/>
          <p:nvPr/>
        </p:nvSpPr>
        <p:spPr>
          <a:xfrm flipH="1">
            <a:off x="811430" y="1362635"/>
            <a:ext cx="84192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800" dirty="0"/>
          </a:p>
          <a:p>
            <a:pPr algn="ctr"/>
            <a:r>
              <a:rPr lang="en-US" sz="3200" b="1" dirty="0"/>
              <a:t>“To develop a CNN-based model that accurately detects and classifies cotton leaf diseases based on images of the plants.”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4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E78-9B1A-5269-2887-9944897B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95" y="227589"/>
            <a:ext cx="8596668" cy="1179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PROCESS FLOW</a:t>
            </a:r>
            <a:endParaRPr lang="en-IN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E05CC1-D46A-C82C-A413-FFE5247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125500"/>
              </p:ext>
            </p:extLst>
          </p:nvPr>
        </p:nvGraphicFramePr>
        <p:xfrm>
          <a:off x="644289" y="960582"/>
          <a:ext cx="7891280" cy="520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8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CDC9-B3A6-DCD8-3334-F0F6D316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804" y="-127717"/>
            <a:ext cx="8888361" cy="963561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lgerian" panose="04020705040A02060702" pitchFamily="82" charset="0"/>
              </a:rPr>
              <a:t>TOOLS AND PLATFORM USED</a:t>
            </a:r>
            <a:endParaRPr lang="en-IN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EC7E6-3303-E5AE-E9A5-37A09DD3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663" y="2556825"/>
            <a:ext cx="5669165" cy="234007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Tools</a:t>
            </a:r>
            <a:r>
              <a:rPr lang="en-US" sz="2400" dirty="0">
                <a:solidFill>
                  <a:schemeClr val="tx1"/>
                </a:solidFill>
              </a:rPr>
              <a:t> : Python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Platform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Jupyter</a:t>
            </a:r>
            <a:r>
              <a:rPr lang="en-US" sz="2400" dirty="0">
                <a:solidFill>
                  <a:schemeClr val="tx1"/>
                </a:solidFill>
              </a:rPr>
              <a:t> Notebook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Library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Used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Numpy</a:t>
            </a:r>
            <a:r>
              <a:rPr lang="en-US" sz="2400" dirty="0">
                <a:solidFill>
                  <a:schemeClr val="tx1"/>
                </a:solidFill>
              </a:rPr>
              <a:t>, Pandas,             matplotlib, </a:t>
            </a:r>
            <a:r>
              <a:rPr lang="en-US" sz="2400" dirty="0" err="1">
                <a:solidFill>
                  <a:schemeClr val="tx1"/>
                </a:solidFill>
              </a:rPr>
              <a:t>TensorFlow,Open</a:t>
            </a:r>
            <a:r>
              <a:rPr lang="en-US" sz="2400" dirty="0">
                <a:solidFill>
                  <a:schemeClr val="tx1"/>
                </a:solidFill>
              </a:rPr>
              <a:t>-CV,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Keras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26" name="Picture 2" descr="Image result for IMAGES OF JUPYTER NOTEBOOK">
            <a:extLst>
              <a:ext uri="{FF2B5EF4-FFF2-40B4-BE49-F238E27FC236}">
                <a16:creationId xmlns:a16="http://schemas.microsoft.com/office/drawing/2014/main" id="{13729D06-4CF3-65C9-5DE1-D411C31B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20" y="1354696"/>
            <a:ext cx="1548616" cy="15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AGES OF PYTHON LANGUAGE">
            <a:extLst>
              <a:ext uri="{FF2B5EF4-FFF2-40B4-BE49-F238E27FC236}">
                <a16:creationId xmlns:a16="http://schemas.microsoft.com/office/drawing/2014/main" id="{80AF80C6-6513-C74B-C134-332AA208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18" y="1397728"/>
            <a:ext cx="1646939" cy="182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0FD54-A49F-BB0E-6064-6198A5285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29" y="2949688"/>
            <a:ext cx="1736807" cy="1736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C9900-2BEC-A458-AAC5-3641F9B5E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13" y="3070040"/>
            <a:ext cx="2700124" cy="935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2CD58-792A-9FA0-58C2-7A7F19D07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00" y="4739258"/>
            <a:ext cx="1736807" cy="1533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A3CCA-0762-FBD0-ABBB-7B7168D0C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07" y="3987391"/>
            <a:ext cx="2462981" cy="15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AF247-561F-4A04-1495-E7772A90B08B}"/>
              </a:ext>
            </a:extLst>
          </p:cNvPr>
          <p:cNvSpPr txBox="1"/>
          <p:nvPr/>
        </p:nvSpPr>
        <p:spPr>
          <a:xfrm>
            <a:off x="367552" y="-246512"/>
            <a:ext cx="6391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Source of the data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www.kaggle.com</a:t>
            </a:r>
            <a:endParaRPr lang="en-IN" sz="20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B42B73-752B-7353-8520-594BC46FE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58631"/>
              </p:ext>
            </p:extLst>
          </p:nvPr>
        </p:nvGraphicFramePr>
        <p:xfrm>
          <a:off x="1703295" y="1972236"/>
          <a:ext cx="6678706" cy="3155576"/>
        </p:xfrm>
        <a:graphic>
          <a:graphicData uri="http://schemas.openxmlformats.org/drawingml/2006/table">
            <a:tbl>
              <a:tblPr/>
              <a:tblGrid>
                <a:gridCol w="4889836">
                  <a:extLst>
                    <a:ext uri="{9D8B030D-6E8A-4147-A177-3AD203B41FA5}">
                      <a16:colId xmlns:a16="http://schemas.microsoft.com/office/drawing/2014/main" val="352082212"/>
                    </a:ext>
                  </a:extLst>
                </a:gridCol>
                <a:gridCol w="1788870">
                  <a:extLst>
                    <a:ext uri="{9D8B030D-6E8A-4147-A177-3AD203B41FA5}">
                      <a16:colId xmlns:a16="http://schemas.microsoft.com/office/drawing/2014/main" val="4190608341"/>
                    </a:ext>
                  </a:extLst>
                </a:gridCol>
              </a:tblGrid>
              <a:tr h="5961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DESCRIPTION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19202"/>
                  </a:ext>
                </a:extLst>
              </a:tr>
              <a:tr h="60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Bacterial-blight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36110"/>
                  </a:ext>
                </a:extLst>
              </a:tr>
              <a:tr h="60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Curl-virus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51757"/>
                  </a:ext>
                </a:extLst>
              </a:tr>
              <a:tr h="648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Fusarium-wilt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62591"/>
                  </a:ext>
                </a:extLst>
              </a:tr>
              <a:tr h="703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3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AD3B7-C934-A149-62D4-5E14D7078B1F}"/>
              </a:ext>
            </a:extLst>
          </p:cNvPr>
          <p:cNvSpPr txBox="1"/>
          <p:nvPr/>
        </p:nvSpPr>
        <p:spPr>
          <a:xfrm>
            <a:off x="486335" y="200816"/>
            <a:ext cx="6100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Bacterial-blight DISEASE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0BD96-B467-C449-1759-2C7B393C71C3}"/>
              </a:ext>
            </a:extLst>
          </p:cNvPr>
          <p:cNvSpPr txBox="1"/>
          <p:nvPr/>
        </p:nvSpPr>
        <p:spPr>
          <a:xfrm>
            <a:off x="486335" y="986262"/>
            <a:ext cx="8765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disease causes angular leaf spots that turn brown or black, and can eventually cause defoliation and yield loss.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642C8-CCDB-39A9-DE16-3D708B3F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47" y="2419932"/>
            <a:ext cx="4303777" cy="3227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83806-284E-95C3-0B86-6E4A90A1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9" y="2419932"/>
            <a:ext cx="4303776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AD3B7-C934-A149-62D4-5E14D7078B1F}"/>
              </a:ext>
            </a:extLst>
          </p:cNvPr>
          <p:cNvSpPr txBox="1"/>
          <p:nvPr/>
        </p:nvSpPr>
        <p:spPr>
          <a:xfrm>
            <a:off x="486335" y="200816"/>
            <a:ext cx="6100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Curl-virus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0BD96-B467-C449-1759-2C7B393C71C3}"/>
              </a:ext>
            </a:extLst>
          </p:cNvPr>
          <p:cNvSpPr txBox="1"/>
          <p:nvPr/>
        </p:nvSpPr>
        <p:spPr>
          <a:xfrm>
            <a:off x="486335" y="986262"/>
            <a:ext cx="8765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is caused by a group of viruses in the family Geminiviridae and is transmitted by the whitefly Bemisia tabaci.</a:t>
            </a:r>
          </a:p>
          <a:p>
            <a:r>
              <a:rPr lang="en-US" sz="2400" dirty="0"/>
              <a:t>Symptoms are:- Leaf curling, yellowing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642C8-CCDB-39A9-DE16-3D708B3F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413" y="2364529"/>
            <a:ext cx="3227833" cy="3227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83806-284E-95C3-0B86-6E4A90A1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752" y="2383535"/>
            <a:ext cx="3540203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AD3B7-C934-A149-62D4-5E14D7078B1F}"/>
              </a:ext>
            </a:extLst>
          </p:cNvPr>
          <p:cNvSpPr txBox="1"/>
          <p:nvPr/>
        </p:nvSpPr>
        <p:spPr>
          <a:xfrm>
            <a:off x="486335" y="200816"/>
            <a:ext cx="6100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Fusarium-wilt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0BD96-B467-C449-1759-2C7B393C71C3}"/>
              </a:ext>
            </a:extLst>
          </p:cNvPr>
          <p:cNvSpPr txBox="1"/>
          <p:nvPr/>
        </p:nvSpPr>
        <p:spPr>
          <a:xfrm>
            <a:off x="486335" y="986262"/>
            <a:ext cx="8765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soil-borne fungus can cause wilting, yellowing, and eventual death of the plant, and can be difficult to control once it has become established in a field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642C8-CCDB-39A9-DE16-3D708B3F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3254" y="2419931"/>
            <a:ext cx="3438527" cy="3227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83806-284E-95C3-0B86-6E4A90A1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780" y="2419931"/>
            <a:ext cx="3655655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5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4162</TotalTime>
  <Words>878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Akshar Unicode</vt:lpstr>
      <vt:lpstr>Algerian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Introduction</vt:lpstr>
      <vt:lpstr>OBJECTIVE</vt:lpstr>
      <vt:lpstr>PROCESS FLOW</vt:lpstr>
      <vt:lpstr>TOOLS AND PLATFORM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Fugat</dc:creator>
  <cp:lastModifiedBy>MAHESH THUBE</cp:lastModifiedBy>
  <cp:revision>100</cp:revision>
  <dcterms:created xsi:type="dcterms:W3CDTF">2023-01-10T13:22:16Z</dcterms:created>
  <dcterms:modified xsi:type="dcterms:W3CDTF">2023-04-25T16:03:22Z</dcterms:modified>
</cp:coreProperties>
</file>