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70" r:id="rId9"/>
    <p:sldId id="262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8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31BF7-85A7-4CB9-AA51-F045A2F98605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4580F-4132-4320-856F-B7C6A3DFBE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28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31BF7-85A7-4CB9-AA51-F045A2F98605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4580F-4132-4320-856F-B7C6A3DFBE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7517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31BF7-85A7-4CB9-AA51-F045A2F98605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4580F-4132-4320-856F-B7C6A3DFBE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15476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31BF7-85A7-4CB9-AA51-F045A2F98605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4580F-4132-4320-856F-B7C6A3DFBE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16816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31BF7-85A7-4CB9-AA51-F045A2F98605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4580F-4132-4320-856F-B7C6A3DFBE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66321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31BF7-85A7-4CB9-AA51-F045A2F98605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4580F-4132-4320-856F-B7C6A3DFBE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60867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31BF7-85A7-4CB9-AA51-F045A2F98605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4580F-4132-4320-856F-B7C6A3DFBE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87467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31BF7-85A7-4CB9-AA51-F045A2F98605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4580F-4132-4320-856F-B7C6A3DFBE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94989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31BF7-85A7-4CB9-AA51-F045A2F98605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4580F-4132-4320-856F-B7C6A3DFBE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7549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31BF7-85A7-4CB9-AA51-F045A2F98605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6E4580F-4132-4320-856F-B7C6A3DFBE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5414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31BF7-85A7-4CB9-AA51-F045A2F98605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4580F-4132-4320-856F-B7C6A3DFBE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1169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31BF7-85A7-4CB9-AA51-F045A2F98605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4580F-4132-4320-856F-B7C6A3DFBE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8624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31BF7-85A7-4CB9-AA51-F045A2F98605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4580F-4132-4320-856F-B7C6A3DFBE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0099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31BF7-85A7-4CB9-AA51-F045A2F98605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4580F-4132-4320-856F-B7C6A3DFBE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3354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31BF7-85A7-4CB9-AA51-F045A2F98605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4580F-4132-4320-856F-B7C6A3DFBE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5797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31BF7-85A7-4CB9-AA51-F045A2F98605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4580F-4132-4320-856F-B7C6A3DFBE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7393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31BF7-85A7-4CB9-AA51-F045A2F98605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4580F-4132-4320-856F-B7C6A3DFBE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717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0431BF7-85A7-4CB9-AA51-F045A2F98605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6E4580F-4132-4320-856F-B7C6A3DFBE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2569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-DAC: Centre for Development of Advanced Computing, India">
            <a:extLst>
              <a:ext uri="{FF2B5EF4-FFF2-40B4-BE49-F238E27FC236}">
                <a16:creationId xmlns:a16="http://schemas.microsoft.com/office/drawing/2014/main" id="{9F014EE6-4C54-799D-0C16-FDAB4367FC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49" r="22119"/>
          <a:stretch/>
        </p:blipFill>
        <p:spPr bwMode="auto">
          <a:xfrm>
            <a:off x="4100513" y="1616076"/>
            <a:ext cx="5443537" cy="3473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40F44B8-857F-3EAE-12C5-5741FC0192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042986" y="-47624"/>
            <a:ext cx="11544299" cy="1816100"/>
          </a:xfrm>
        </p:spPr>
        <p:txBody>
          <a:bodyPr>
            <a:noAutofit/>
          </a:bodyPr>
          <a:lstStyle/>
          <a:p>
            <a:r>
              <a:rPr lang="en-US" sz="12500" b="1" i="1" u="sng" dirty="0">
                <a:solidFill>
                  <a:srgbClr val="7030A0"/>
                </a:solidFill>
                <a:latin typeface="Algerian" panose="04020705040A02060702" pitchFamily="82" charset="0"/>
              </a:rPr>
              <a:t>Welcome</a:t>
            </a:r>
            <a:endParaRPr lang="en-IN" sz="12500" b="1" i="1" u="sng" dirty="0">
              <a:solidFill>
                <a:srgbClr val="7030A0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F2D6D0-5374-41F1-56BD-FC9011879E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042986" y="2914650"/>
            <a:ext cx="13844585" cy="3943350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n-US" sz="4800" dirty="0">
                <a:solidFill>
                  <a:srgbClr val="FF0000"/>
                </a:solidFill>
              </a:rPr>
              <a:t>              </a:t>
            </a:r>
          </a:p>
          <a:p>
            <a:pPr algn="ctr"/>
            <a:endParaRPr lang="en-US" sz="4800" dirty="0">
              <a:solidFill>
                <a:srgbClr val="FF0000"/>
              </a:solidFill>
            </a:endParaRPr>
          </a:p>
          <a:p>
            <a:pPr algn="ctr"/>
            <a:endParaRPr lang="en-US" sz="4800" dirty="0">
              <a:solidFill>
                <a:srgbClr val="FF0000"/>
              </a:solidFill>
            </a:endParaRPr>
          </a:p>
          <a:p>
            <a:pPr algn="ctr"/>
            <a:r>
              <a:rPr lang="en-US" sz="4800" dirty="0">
                <a:solidFill>
                  <a:srgbClr val="FF0000"/>
                </a:solidFill>
              </a:rPr>
              <a:t>                                                 </a:t>
            </a:r>
            <a:r>
              <a:rPr lang="en-US" sz="3500" dirty="0">
                <a:solidFill>
                  <a:srgbClr val="FF0000"/>
                </a:solidFill>
              </a:rPr>
              <a:t>Presentation on  Project Idea </a:t>
            </a:r>
          </a:p>
          <a:p>
            <a:pPr algn="ctr"/>
            <a:r>
              <a:rPr lang="en-US" sz="3500" dirty="0">
                <a:solidFill>
                  <a:srgbClr val="FF0000"/>
                </a:solidFill>
              </a:rPr>
              <a:t>                                                                 for PGDAC Course Sep. 2022 Batch B</a:t>
            </a:r>
          </a:p>
          <a:p>
            <a:pPr algn="ctr"/>
            <a:endParaRPr lang="en-IN" sz="4800" dirty="0"/>
          </a:p>
        </p:txBody>
      </p:sp>
    </p:spTree>
    <p:extLst>
      <p:ext uri="{BB962C8B-B14F-4D97-AF65-F5344CB8AC3E}">
        <p14:creationId xmlns:p14="http://schemas.microsoft.com/office/powerpoint/2010/main" val="3204867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lythrough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06B97-9FD1-C541-185E-FDDC86E7E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389" y="138111"/>
            <a:ext cx="10018713" cy="1752599"/>
          </a:xfrm>
        </p:spPr>
        <p:txBody>
          <a:bodyPr>
            <a:normAutofit fontScale="90000"/>
          </a:bodyPr>
          <a:lstStyle/>
          <a:p>
            <a:pPr algn="l"/>
            <a:r>
              <a:rPr lang="en-US" sz="7200" dirty="0">
                <a:latin typeface="Imprint MT Shadow" panose="04020605060303030202" pitchFamily="82" charset="0"/>
              </a:rPr>
              <a:t>               </a:t>
            </a:r>
            <a:r>
              <a:rPr lang="en-US" sz="7200" dirty="0">
                <a:solidFill>
                  <a:schemeClr val="accent6">
                    <a:lumMod val="50000"/>
                  </a:schemeClr>
                </a:solidFill>
                <a:latin typeface="Imprint MT Shadow" panose="04020605060303030202" pitchFamily="82" charset="0"/>
              </a:rPr>
              <a:t>Conclusions</a:t>
            </a:r>
            <a:br>
              <a:rPr lang="en-US" sz="7200" dirty="0">
                <a:latin typeface="Imprint MT Shadow" panose="04020605060303030202" pitchFamily="82" charset="0"/>
              </a:rPr>
            </a:br>
            <a:br>
              <a:rPr lang="en-US" i="1" dirty="0">
                <a:latin typeface="Imprint MT Shadow" panose="04020605060303030202" pitchFamily="82" charset="0"/>
              </a:rPr>
            </a:br>
            <a:endParaRPr lang="en-IN" i="1" dirty="0">
              <a:latin typeface="Imprint MT Shadow" panose="040206050603030302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56F878-511F-DC34-46FB-D74F78172A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2898" y="123823"/>
            <a:ext cx="10018713" cy="60198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500" i="1" dirty="0">
                <a:latin typeface="Imprint MT Shadow" panose="04020605060303030202" pitchFamily="82" charset="0"/>
              </a:rPr>
              <a:t>This system will:</a:t>
            </a:r>
            <a:endParaRPr lang="en-US" sz="3500" dirty="0"/>
          </a:p>
          <a:p>
            <a:r>
              <a:rPr lang="en-US" dirty="0"/>
              <a:t>Automate the entire system improves the efficiency.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It provides a friendly graphical user interface which proves to be better when compared to the existing manual system.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It effectively overcomes the delay in communications.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Updating of information becomes so easier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53082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26409-79E3-3977-7E74-12F946FF6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5086350"/>
          </a:xfrm>
        </p:spPr>
        <p:txBody>
          <a:bodyPr>
            <a:normAutofit/>
          </a:bodyPr>
          <a:lstStyle/>
          <a:p>
            <a:r>
              <a:rPr lang="en-US" sz="8000" dirty="0" err="1">
                <a:latin typeface="Algerian" panose="04020705040A02060702" pitchFamily="82" charset="0"/>
              </a:rPr>
              <a:t>Suggetions</a:t>
            </a:r>
            <a:r>
              <a:rPr lang="en-US" sz="8000" dirty="0">
                <a:latin typeface="Algerian" panose="04020705040A02060702" pitchFamily="82" charset="0"/>
              </a:rPr>
              <a:t> please!!!</a:t>
            </a:r>
            <a:endParaRPr lang="en-IN" sz="8000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F32CBA-304E-C5E0-4CBF-1E24EC48F4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14254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5E9AE-D213-155F-3197-FE1E8D033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3" y="2171700"/>
            <a:ext cx="10018713" cy="1752599"/>
          </a:xfrm>
        </p:spPr>
        <p:txBody>
          <a:bodyPr>
            <a:noAutofit/>
          </a:bodyPr>
          <a:lstStyle/>
          <a:p>
            <a:r>
              <a:rPr lang="en-US" sz="9600" dirty="0">
                <a:latin typeface="Algerian" panose="04020705040A02060702" pitchFamily="82" charset="0"/>
              </a:rPr>
              <a:t>Thank</a:t>
            </a:r>
            <a:br>
              <a:rPr lang="en-US" sz="9600" dirty="0">
                <a:latin typeface="Algerian" panose="04020705040A02060702" pitchFamily="82" charset="0"/>
              </a:rPr>
            </a:br>
            <a:r>
              <a:rPr lang="en-US" sz="9600" dirty="0">
                <a:latin typeface="Algerian" panose="04020705040A02060702" pitchFamily="82" charset="0"/>
              </a:rPr>
              <a:t> You!!!</a:t>
            </a:r>
            <a:endParaRPr lang="en-IN" sz="9600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BBF3D-C808-5E48-BD51-5B80204FFE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245023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125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72873-9922-92E7-D453-0D605F094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Project Title:- </a:t>
            </a:r>
            <a:r>
              <a:rPr lang="en-US" b="1" i="1" u="sng" dirty="0" err="1"/>
              <a:t>eLaundryBasket</a:t>
            </a:r>
            <a:br>
              <a:rPr lang="en-US" dirty="0"/>
            </a:br>
            <a:r>
              <a:rPr lang="en-US" dirty="0"/>
              <a:t>                         </a:t>
            </a:r>
            <a:r>
              <a:rPr lang="en-US" sz="3100" dirty="0"/>
              <a:t>(The Laundry Management System)</a:t>
            </a:r>
            <a:endParaRPr lang="en-IN" sz="31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8EBE19-47E7-847F-533B-7EFD79F03C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Project Team Members</a:t>
            </a:r>
          </a:p>
          <a:p>
            <a:pPr marL="0" indent="0">
              <a:buNone/>
            </a:pPr>
            <a:r>
              <a:rPr lang="en-US" sz="2400" dirty="0"/>
              <a:t>(PGDAC Sep.2022 Batch B):</a:t>
            </a:r>
          </a:p>
          <a:p>
            <a:pPr marL="0" indent="0">
              <a:buNone/>
            </a:pPr>
            <a:r>
              <a:rPr lang="en-US" dirty="0"/>
              <a:t>               1) Mahesh Sagare(222019118)</a:t>
            </a:r>
          </a:p>
          <a:p>
            <a:pPr marL="0" indent="0">
              <a:buNone/>
            </a:pPr>
            <a:r>
              <a:rPr lang="en-US" dirty="0"/>
              <a:t>               2) Sahil Khan(222019119)</a:t>
            </a:r>
          </a:p>
          <a:p>
            <a:pPr marL="0" indent="0">
              <a:buNone/>
            </a:pPr>
            <a:r>
              <a:rPr lang="en-US" dirty="0"/>
              <a:t>               3) Saurabh </a:t>
            </a:r>
            <a:r>
              <a:rPr lang="en-US" dirty="0" err="1"/>
              <a:t>Bramhankar</a:t>
            </a:r>
            <a:r>
              <a:rPr lang="en-US" dirty="0"/>
              <a:t>(222019125)</a:t>
            </a:r>
          </a:p>
          <a:p>
            <a:pPr marL="0" indent="0">
              <a:buNone/>
            </a:pPr>
            <a:r>
              <a:rPr lang="en-US" dirty="0"/>
              <a:t>               4) Vikrant </a:t>
            </a:r>
            <a:r>
              <a:rPr lang="en-US" dirty="0" err="1"/>
              <a:t>Sonawane</a:t>
            </a:r>
            <a:r>
              <a:rPr lang="en-US" dirty="0"/>
              <a:t>(222019152)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0121146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000">
        <p15:prstTrans prst="drap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9983C-C0FE-FDB3-6173-568C1B11F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9662" y="875506"/>
            <a:ext cx="10515600" cy="5106988"/>
          </a:xfrm>
        </p:spPr>
        <p:txBody>
          <a:bodyPr>
            <a:normAutofit fontScale="90000"/>
          </a:bodyPr>
          <a:lstStyle/>
          <a:p>
            <a:br>
              <a:rPr lang="en-US" sz="6000" b="1" u="sng" dirty="0"/>
            </a:br>
            <a:r>
              <a:rPr lang="en-US" sz="6000" b="1" i="1" u="sng" dirty="0">
                <a:solidFill>
                  <a:srgbClr val="FF0000"/>
                </a:solidFill>
              </a:rPr>
              <a:t>Aim Of Project</a:t>
            </a:r>
            <a:br>
              <a:rPr lang="en-US" sz="6000" b="1" u="sng" dirty="0"/>
            </a:br>
            <a:br>
              <a:rPr lang="en-US" sz="6000" dirty="0">
                <a:latin typeface="+mn-lt"/>
              </a:rPr>
            </a:br>
            <a:r>
              <a:rPr lang="en-US" sz="6000" dirty="0">
                <a:solidFill>
                  <a:srgbClr val="C00000"/>
                </a:solidFill>
                <a:latin typeface="+mn-lt"/>
              </a:rPr>
              <a:t>To </a:t>
            </a:r>
            <a:r>
              <a:rPr lang="en-US" sz="6000" b="0" i="0" u="none" strike="noStrike" baseline="0" dirty="0">
                <a:solidFill>
                  <a:srgbClr val="C00000"/>
                </a:solidFill>
                <a:latin typeface="+mn-lt"/>
              </a:rPr>
              <a:t>Design And Implementation Of A Laundry Management System (LMS) Used In A Laundry Establishment</a:t>
            </a:r>
            <a:r>
              <a:rPr lang="en-US" sz="6000" b="1" i="0" u="none" strike="noStrike" baseline="0" dirty="0">
                <a:solidFill>
                  <a:srgbClr val="C00000"/>
                </a:solidFill>
                <a:latin typeface="Times New Roman" panose="02020603050405020304" pitchFamily="18" charset="0"/>
              </a:rPr>
              <a:t>.</a:t>
            </a:r>
            <a:br>
              <a:rPr lang="en-US" sz="6000" dirty="0">
                <a:latin typeface="+mn-lt"/>
              </a:rPr>
            </a:br>
            <a:br>
              <a:rPr lang="en-US" sz="6000" dirty="0">
                <a:latin typeface="+mn-lt"/>
              </a:rPr>
            </a:b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3337808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C2947-20BC-855B-D619-2869FF9F3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2175"/>
          </a:xfrm>
        </p:spPr>
        <p:txBody>
          <a:bodyPr>
            <a:normAutofit fontScale="90000"/>
          </a:bodyPr>
          <a:lstStyle/>
          <a:p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r>
              <a:rPr lang="en-US" sz="5300" b="1" dirty="0"/>
              <a:t>Problems Observed:</a:t>
            </a: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89EE0-D78F-CACB-A047-50DC30B4D6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6850" y="1243012"/>
            <a:ext cx="10515600" cy="49196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D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ifficulties in keeping detailed records of customers clothing.</a:t>
            </a:r>
          </a:p>
          <a:p>
            <a:pPr marL="0" indent="0">
              <a:buNone/>
            </a:pPr>
            <a:endParaRPr lang="en-US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M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anual Cleaning services 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results in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waste or inefficiency of time, data inaccuracies, errors are repeated frequently.</a:t>
            </a:r>
          </a:p>
          <a:p>
            <a:pPr marL="0" indent="0">
              <a:buNone/>
            </a:pPr>
            <a:endParaRPr lang="en-US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Manually go to laundry and requesting for a service is time consuming for user</a:t>
            </a:r>
            <a:endParaRPr lang="en-US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7852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59DC1-166C-EE16-BB04-A99CFB21B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222647"/>
            <a:ext cx="10288586" cy="1354930"/>
          </a:xfrm>
        </p:spPr>
        <p:txBody>
          <a:bodyPr>
            <a:normAutofit fontScale="90000"/>
          </a:bodyPr>
          <a:lstStyle/>
          <a:p>
            <a:pPr marL="0" indent="0" algn="l"/>
            <a:r>
              <a:rPr lang="en-IN" sz="3200" dirty="0"/>
              <a:t>So</a:t>
            </a:r>
            <a:r>
              <a:rPr lang="en-IN" sz="3200" b="1" i="1" dirty="0"/>
              <a:t> </a:t>
            </a:r>
            <a:r>
              <a:rPr lang="en-IN" sz="3200" b="1" i="1" u="sng" dirty="0" err="1"/>
              <a:t>eLaundryBasket</a:t>
            </a:r>
            <a:r>
              <a:rPr lang="en-IN" sz="3200" b="1" i="1" dirty="0"/>
              <a:t> ,</a:t>
            </a:r>
            <a:br>
              <a:rPr lang="en-IN" sz="4000" b="1" i="1" dirty="0"/>
            </a:br>
            <a:br>
              <a:rPr lang="en-IN" sz="4000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5B1DBA-EA56-837D-08D9-238BAD8A51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2" y="3564732"/>
            <a:ext cx="10018713" cy="3124201"/>
          </a:xfrm>
        </p:spPr>
        <p:txBody>
          <a:bodyPr/>
          <a:lstStyle/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r>
              <a:rPr lang="en-IN" sz="2400" dirty="0"/>
              <a:t>              </a:t>
            </a:r>
            <a:r>
              <a:rPr lang="en-IN" sz="2400" i="1" dirty="0"/>
              <a:t>will help to both customers and Laundry firms in all above problems</a:t>
            </a:r>
            <a:endParaRPr lang="en-IN" i="1" dirty="0"/>
          </a:p>
        </p:txBody>
      </p:sp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DD23EE2E-49DB-FC97-D03E-90946F4AB3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1" y="197642"/>
            <a:ext cx="7143750" cy="6315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398710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7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79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53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53" tmFilter="0, 0; 0.125,0.2665; 0.25,0.4; 0.375,0.465; 0.5,0.5;  0.625,0.535; 0.75,0.6; 0.875,0.7335; 1,1">
                                          <p:stCondLst>
                                            <p:cond delay="653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" tmFilter="0, 0; 0.125,0.2665; 0.25,0.4; 0.375,0.465; 0.5,0.5;  0.625,0.535; 0.75,0.6; 0.875,0.7335; 1,1">
                                          <p:stCondLst>
                                            <p:cond delay="1302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" tmFilter="0, 0; 0.125,0.2665; 0.25,0.4; 0.375,0.465; 0.5,0.5;  0.625,0.535; 0.75,0.6; 0.875,0.7335; 1,1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">
                                          <p:stCondLst>
                                            <p:cond delay="63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" decel="50000">
                                          <p:stCondLst>
                                            <p:cond delay="665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">
                                          <p:stCondLst>
                                            <p:cond delay="129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" decel="50000">
                                          <p:stCondLst>
                                            <p:cond delay="1316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" decel="50000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" decel="50000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BB560-D0BE-E054-2C1B-A1190ECBA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04862" y="-62706"/>
            <a:ext cx="10515600" cy="800893"/>
          </a:xfrm>
        </p:spPr>
        <p:txBody>
          <a:bodyPr>
            <a:normAutofit/>
          </a:bodyPr>
          <a:lstStyle/>
          <a:p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    Services we will provide:</a:t>
            </a:r>
            <a:endParaRPr lang="en-IN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A72BC-DDF1-D1AC-40D0-D3E444E7BC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7850" y="552450"/>
            <a:ext cx="10515600" cy="6119813"/>
          </a:xfrm>
        </p:spPr>
        <p:txBody>
          <a:bodyPr>
            <a:normAutofit fontScale="92500"/>
          </a:bodyPr>
          <a:lstStyle/>
          <a:p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onnect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with people </a:t>
            </a:r>
            <a:r>
              <a:rPr lang="en-US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online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provide services related to laundry.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nformation and records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Laundry we will be managed in an </a:t>
            </a:r>
            <a:r>
              <a:rPr lang="en-US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efficient and cost wise fashion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 that the organization </a:t>
            </a:r>
            <a:r>
              <a:rPr lang="en-US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resources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may be </a:t>
            </a:r>
            <a:r>
              <a:rPr lang="en-US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effectively utilized.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endParaRPr lang="en-US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utomate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management of the laundry firm making it </a:t>
            </a:r>
            <a:r>
              <a:rPr lang="en-US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more efficient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error free.</a:t>
            </a:r>
          </a:p>
          <a:p>
            <a:pPr marL="0" indent="0">
              <a:buNone/>
            </a:pPr>
            <a:endParaRPr lang="en-US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this system the client can post an order for a particular laundry service </a:t>
            </a:r>
            <a:r>
              <a:rPr lang="en-US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without actually going to the laundry shop</a:t>
            </a:r>
          </a:p>
          <a:p>
            <a:pPr marL="0" indent="0">
              <a:buNone/>
            </a:pPr>
            <a:endParaRPr lang="en-US" b="1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ustomer can </a:t>
            </a:r>
            <a:r>
              <a:rPr lang="en-US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 an order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according to his </a:t>
            </a:r>
            <a:r>
              <a:rPr lang="en-US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convenience of day and time.</a:t>
            </a:r>
          </a:p>
          <a:p>
            <a:pPr marL="0" indent="0">
              <a:buNone/>
            </a:pPr>
            <a:endParaRPr lang="en-US" b="1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Customer can </a:t>
            </a:r>
            <a:r>
              <a:rPr lang="en-US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status of his order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view the price list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the particular services.  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0266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53D09-F5BA-F3F8-DBEB-9ED914D97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0"/>
            <a:ext cx="10018713" cy="881061"/>
          </a:xfrm>
        </p:spPr>
        <p:txBody>
          <a:bodyPr>
            <a:normAutofit/>
          </a:bodyPr>
          <a:lstStyle/>
          <a:p>
            <a:pPr algn="l"/>
            <a:r>
              <a:rPr lang="en-US" sz="3200" b="1" i="1" dirty="0"/>
              <a:t>Use Case Diagram:</a:t>
            </a:r>
            <a:endParaRPr lang="en-IN" sz="3200" b="1" i="1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FE3EEE-0114-A57F-0EC7-7B98B67318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76FC7C5-46D7-17FD-963F-D0464DB1B5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1688" y="1066800"/>
            <a:ext cx="8315325" cy="4724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4275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2000" fill="hold"/>
                                        <p:tgtEl>
                                          <p:spTgt spid="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7374A-2FFF-E3B4-1960-78C4E25F4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8598" y="-108636"/>
            <a:ext cx="10018713" cy="892969"/>
          </a:xfrm>
        </p:spPr>
        <p:txBody>
          <a:bodyPr/>
          <a:lstStyle/>
          <a:p>
            <a:pPr algn="l"/>
            <a:r>
              <a:rPr lang="en-US" b="1">
                <a:latin typeface="Aparajita" panose="02020603050405020304" pitchFamily="18" charset="0"/>
                <a:cs typeface="Aparajita" panose="02020603050405020304" pitchFamily="18" charset="0"/>
              </a:rPr>
              <a:t>Technologies </a:t>
            </a:r>
            <a:r>
              <a:rPr lang="en-US" b="1" dirty="0">
                <a:latin typeface="Aparajita" panose="02020603050405020304" pitchFamily="18" charset="0"/>
                <a:cs typeface="Aparajita" panose="02020603050405020304" pitchFamily="18" charset="0"/>
              </a:rPr>
              <a:t>used:</a:t>
            </a:r>
            <a:endParaRPr lang="en-IN" b="1" dirty="0"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BA676-B521-5E59-E5D3-F7DEC1DC8D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1" y="0"/>
            <a:ext cx="12012620" cy="68580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dirty="0"/>
              <a:t>              </a:t>
            </a:r>
            <a:r>
              <a:rPr lang="en-US" sz="2600" b="1" dirty="0"/>
              <a:t>Front end-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2800" dirty="0"/>
              <a:t>                   </a:t>
            </a:r>
            <a:r>
              <a:rPr lang="en-US" sz="2600" b="1" dirty="0"/>
              <a:t>Back end-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      </a:t>
            </a:r>
          </a:p>
          <a:p>
            <a:pPr marL="0" indent="0">
              <a:buNone/>
            </a:pPr>
            <a:r>
              <a:rPr lang="en-US" dirty="0"/>
              <a:t>                      </a:t>
            </a:r>
            <a:r>
              <a:rPr lang="en-US" sz="2600" b="1" dirty="0"/>
              <a:t>Database-</a:t>
            </a:r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pic>
        <p:nvPicPr>
          <p:cNvPr id="2050" name="Picture 2" descr="HTML - Wikipedia">
            <a:extLst>
              <a:ext uri="{FF2B5EF4-FFF2-40B4-BE49-F238E27FC236}">
                <a16:creationId xmlns:a16="http://schemas.microsoft.com/office/drawing/2014/main" id="{9F2154A9-AE03-3D75-E673-15271298D7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4536" y="1279922"/>
            <a:ext cx="1420417" cy="1585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SS - Wikipedia">
            <a:extLst>
              <a:ext uri="{FF2B5EF4-FFF2-40B4-BE49-F238E27FC236}">
                <a16:creationId xmlns:a16="http://schemas.microsoft.com/office/drawing/2014/main" id="{93681460-069E-5498-29FA-50BE3308B5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4" y="1241919"/>
            <a:ext cx="1305720" cy="1751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2815719C-B798-538A-D538-DE296B20E3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6646" y="1265851"/>
            <a:ext cx="1539093" cy="1751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React.js Developer - SHETHINK">
            <a:extLst>
              <a:ext uri="{FF2B5EF4-FFF2-40B4-BE49-F238E27FC236}">
                <a16:creationId xmlns:a16="http://schemas.microsoft.com/office/drawing/2014/main" id="{D7D35349-85A9-8913-027C-A48E9B763A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5120" y="1274507"/>
            <a:ext cx="2857500" cy="1751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Amazon RDS for MySQL – Amazon Web Services (AWS)">
            <a:extLst>
              <a:ext uri="{FF2B5EF4-FFF2-40B4-BE49-F238E27FC236}">
                <a16:creationId xmlns:a16="http://schemas.microsoft.com/office/drawing/2014/main" id="{964B8BE7-27E0-18B9-B2EC-5012BB44B7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4536" y="5236503"/>
            <a:ext cx="2971800" cy="1371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Java (programming language) - Wikipedia">
            <a:extLst>
              <a:ext uri="{FF2B5EF4-FFF2-40B4-BE49-F238E27FC236}">
                <a16:creationId xmlns:a16="http://schemas.microsoft.com/office/drawing/2014/main" id="{838460A9-22E1-EE9A-6C8F-A9457B6845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4169" y="3458613"/>
            <a:ext cx="1581150" cy="1371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Spring Boot">
            <a:extLst>
              <a:ext uri="{FF2B5EF4-FFF2-40B4-BE49-F238E27FC236}">
                <a16:creationId xmlns:a16="http://schemas.microsoft.com/office/drawing/2014/main" id="{DAF758AE-CC0A-0FE0-E57A-4E01502164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8767" y="3628276"/>
            <a:ext cx="2257425" cy="1201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4703820"/>
      </p:ext>
    </p:extLst>
  </p:cSld>
  <p:clrMapOvr>
    <a:masterClrMapping/>
  </p:clrMapOvr>
  <p:transition spd="slow">
    <p:comb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BE543-89F2-5342-88EC-6755C1CA8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716089" y="0"/>
            <a:ext cx="10018713" cy="728663"/>
          </a:xfrm>
        </p:spPr>
        <p:txBody>
          <a:bodyPr/>
          <a:lstStyle/>
          <a:p>
            <a:r>
              <a:rPr lang="en-US" i="1" dirty="0">
                <a:latin typeface="Algerian" panose="04020705040A02060702" pitchFamily="82" charset="0"/>
              </a:rPr>
              <a:t>Sample Page:</a:t>
            </a:r>
            <a:endParaRPr lang="en-IN" i="1" dirty="0">
              <a:latin typeface="Algerian" panose="04020705040A02060702" pitchFamily="8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3F4443-7EFA-36B7-B309-B159159D16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8825" y="1100138"/>
            <a:ext cx="8243887" cy="4643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547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513</TotalTime>
  <Words>356</Words>
  <Application>Microsoft Office PowerPoint</Application>
  <PresentationFormat>Widescreen</PresentationFormat>
  <Paragraphs>67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Algerian</vt:lpstr>
      <vt:lpstr>Aparajita</vt:lpstr>
      <vt:lpstr>Arial</vt:lpstr>
      <vt:lpstr>Corbel</vt:lpstr>
      <vt:lpstr>Imprint MT Shadow</vt:lpstr>
      <vt:lpstr>Times New Roman</vt:lpstr>
      <vt:lpstr>Parallax</vt:lpstr>
      <vt:lpstr>Welcome</vt:lpstr>
      <vt:lpstr>Project Title:- eLaundryBasket                          (The Laundry Management System)</vt:lpstr>
      <vt:lpstr> Aim Of Project  To Design And Implementation Of A Laundry Management System (LMS) Used In A Laundry Establishment.  </vt:lpstr>
      <vt:lpstr>    Problems Observed:    </vt:lpstr>
      <vt:lpstr>So eLaundryBasket ,  </vt:lpstr>
      <vt:lpstr>    Services we will provide:</vt:lpstr>
      <vt:lpstr>Use Case Diagram:</vt:lpstr>
      <vt:lpstr>Technologies used:</vt:lpstr>
      <vt:lpstr>Sample Page:</vt:lpstr>
      <vt:lpstr>               Conclusions  </vt:lpstr>
      <vt:lpstr>Suggetions please!!!</vt:lpstr>
      <vt:lpstr>Thank  You!!!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</dc:title>
  <dc:creator>Mahesh Sagare</dc:creator>
  <cp:lastModifiedBy>Mahesh Sagare</cp:lastModifiedBy>
  <cp:revision>24</cp:revision>
  <dcterms:created xsi:type="dcterms:W3CDTF">2022-12-04T08:49:54Z</dcterms:created>
  <dcterms:modified xsi:type="dcterms:W3CDTF">2023-02-01T09:40:52Z</dcterms:modified>
</cp:coreProperties>
</file>