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1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4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8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32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08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746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98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4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1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6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62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09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39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7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431BF7-85A7-4CB9-AA51-F045A2F9860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5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44B8-857F-3EAE-12C5-5741FC019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0124" y="641350"/>
            <a:ext cx="11544299" cy="2144713"/>
          </a:xfrm>
        </p:spPr>
        <p:txBody>
          <a:bodyPr>
            <a:noAutofit/>
          </a:bodyPr>
          <a:lstStyle/>
          <a:p>
            <a:r>
              <a:rPr lang="en-US" sz="15000" b="1" i="1" u="sng" dirty="0">
                <a:solidFill>
                  <a:srgbClr val="7030A0"/>
                </a:solidFill>
                <a:latin typeface="Algerian" panose="04020705040A02060702" pitchFamily="82" charset="0"/>
              </a:rPr>
              <a:t>Welcome</a:t>
            </a:r>
            <a:endParaRPr lang="en-IN" sz="15000" b="1" i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2D6D0-5374-41F1-56BD-FC9011879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2786063"/>
            <a:ext cx="10691814" cy="302895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              Presentation on  Project Idea </a:t>
            </a:r>
          </a:p>
          <a:p>
            <a:pPr algn="ctr"/>
            <a:r>
              <a:rPr lang="en-US" sz="4800" dirty="0"/>
              <a:t>                for PGDAC Course Sep. 2022 Batch B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20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6409-79E3-3977-7E74-12F946FF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086350"/>
          </a:xfrm>
        </p:spPr>
        <p:txBody>
          <a:bodyPr>
            <a:normAutofit/>
          </a:bodyPr>
          <a:lstStyle/>
          <a:p>
            <a:r>
              <a:rPr lang="en-US" sz="8000" dirty="0" err="1">
                <a:latin typeface="Algerian" panose="04020705040A02060702" pitchFamily="82" charset="0"/>
              </a:rPr>
              <a:t>Suggetions</a:t>
            </a:r>
            <a:r>
              <a:rPr lang="en-US" sz="8000" dirty="0">
                <a:latin typeface="Algerian" panose="04020705040A02060702" pitchFamily="82" charset="0"/>
              </a:rPr>
              <a:t> please!!!</a:t>
            </a: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2CBA-304E-C5E0-4CBF-1E24EC48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2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E9AE-D213-155F-3197-FE1E8D03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171700"/>
            <a:ext cx="10018713" cy="1752599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</a:t>
            </a:r>
            <a:br>
              <a:rPr lang="en-US" sz="9600" dirty="0">
                <a:latin typeface="Algerian" panose="04020705040A02060702" pitchFamily="82" charset="0"/>
              </a:rPr>
            </a:br>
            <a:r>
              <a:rPr lang="en-US" sz="9600" dirty="0">
                <a:latin typeface="Algerian" panose="04020705040A02060702" pitchFamily="82" charset="0"/>
              </a:rPr>
              <a:t> You!!!</a:t>
            </a:r>
            <a:endParaRPr lang="en-IN" sz="9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BF3D-C808-5E48-BD51-5B80204FF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450235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2873-9922-92E7-D453-0D605F09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Title:- </a:t>
            </a:r>
            <a:r>
              <a:rPr lang="en-US" b="1" i="1" u="sng" dirty="0" err="1"/>
              <a:t>eLaundryBasket</a:t>
            </a:r>
            <a:br>
              <a:rPr lang="en-US" dirty="0"/>
            </a:br>
            <a:r>
              <a:rPr lang="en-US" dirty="0"/>
              <a:t>                         </a:t>
            </a:r>
            <a:r>
              <a:rPr lang="en-US" sz="3100" dirty="0"/>
              <a:t>(The Laundry Management System)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BE19-47E7-847F-533B-7EFD79F0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Project Team Members</a:t>
            </a:r>
          </a:p>
          <a:p>
            <a:pPr marL="0" indent="0">
              <a:buNone/>
            </a:pPr>
            <a:r>
              <a:rPr lang="en-US" sz="2400" dirty="0"/>
              <a:t>(PGDAC Sep.2022 Batch B):</a:t>
            </a:r>
          </a:p>
          <a:p>
            <a:pPr marL="0" indent="0">
              <a:buNone/>
            </a:pPr>
            <a:r>
              <a:rPr lang="en-US" dirty="0"/>
              <a:t>               1) Mahesh Sagare(222019118)</a:t>
            </a:r>
          </a:p>
          <a:p>
            <a:pPr marL="0" indent="0">
              <a:buNone/>
            </a:pPr>
            <a:r>
              <a:rPr lang="en-US" dirty="0"/>
              <a:t>               2) Sahil Khan(222019119)</a:t>
            </a:r>
          </a:p>
          <a:p>
            <a:pPr marL="0" indent="0">
              <a:buNone/>
            </a:pPr>
            <a:r>
              <a:rPr lang="en-US" dirty="0"/>
              <a:t>               3) Saurabh </a:t>
            </a:r>
            <a:r>
              <a:rPr lang="en-US" dirty="0" err="1"/>
              <a:t>Bramhankar</a:t>
            </a:r>
            <a:r>
              <a:rPr lang="en-US" dirty="0"/>
              <a:t>(222019125)</a:t>
            </a:r>
          </a:p>
          <a:p>
            <a:pPr marL="0" indent="0">
              <a:buNone/>
            </a:pPr>
            <a:r>
              <a:rPr lang="en-US" dirty="0"/>
              <a:t>               4) Vikrant </a:t>
            </a:r>
            <a:r>
              <a:rPr lang="en-US" dirty="0" err="1"/>
              <a:t>Sonawane</a:t>
            </a:r>
            <a:r>
              <a:rPr lang="en-US" dirty="0"/>
              <a:t>(222019152)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211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983C-C0FE-FDB3-6173-568C1B11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0698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b="1" u="sng" dirty="0"/>
            </a:br>
            <a:r>
              <a:rPr lang="en-US" sz="6000" b="1" i="1" u="sng" dirty="0">
                <a:solidFill>
                  <a:srgbClr val="FF0000"/>
                </a:solidFill>
              </a:rPr>
              <a:t>Theme Of Project</a:t>
            </a:r>
            <a:br>
              <a:rPr lang="en-US" sz="6000" b="1" u="sng" dirty="0"/>
            </a:br>
            <a:br>
              <a:rPr lang="en-US" sz="6000" dirty="0">
                <a:latin typeface="+mn-lt"/>
              </a:rPr>
            </a:br>
            <a:r>
              <a:rPr lang="en-US" sz="6000" dirty="0">
                <a:solidFill>
                  <a:srgbClr val="C00000"/>
                </a:solidFill>
                <a:latin typeface="+mn-lt"/>
              </a:rPr>
              <a:t>The </a:t>
            </a:r>
            <a:r>
              <a:rPr lang="en-US" sz="6000" b="0" i="0" u="none" strike="noStrike" baseline="0" dirty="0">
                <a:solidFill>
                  <a:srgbClr val="C00000"/>
                </a:solidFill>
                <a:latin typeface="+mn-lt"/>
              </a:rPr>
              <a:t>design and Implementation of a laundry management system (LMS) used in a laundry establishment</a:t>
            </a:r>
            <a:r>
              <a:rPr lang="en-US" sz="60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.</a:t>
            </a:r>
            <a:br>
              <a:rPr lang="en-US" sz="6000" dirty="0">
                <a:latin typeface="+mn-lt"/>
              </a:rPr>
            </a:br>
            <a:br>
              <a:rPr lang="en-US" sz="6000" dirty="0">
                <a:latin typeface="+mn-lt"/>
              </a:rPr>
            </a:br>
            <a:endParaRPr lang="en-IN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909E24-0BB8-9D68-2AA8-65BC82F5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490696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8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2947-20BC-855B-D619-2869FF9F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 fontScale="90000"/>
          </a:bodyPr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5300" b="1" dirty="0"/>
              <a:t>Problems Observed: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EE0-D78F-CACB-A047-50DC30B4D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1243012"/>
            <a:ext cx="10515600" cy="49196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ifficulties in keeping detailed records of customers clothing.</a:t>
            </a:r>
          </a:p>
          <a:p>
            <a:pPr marL="0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anual Cleaning services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results in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waste or inefficiency of time, data inaccuracies, errors are repeated frequently.</a:t>
            </a:r>
          </a:p>
          <a:p>
            <a:pPr marL="0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Manually go to laundry and requesting for a service is time consuming for user</a:t>
            </a:r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9DC1-166C-EE16-BB04-A99CFB21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22647"/>
            <a:ext cx="10288586" cy="1354930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IN" sz="3200" dirty="0"/>
              <a:t>So</a:t>
            </a:r>
            <a:r>
              <a:rPr lang="en-IN" sz="3200" b="1" i="1" dirty="0"/>
              <a:t> </a:t>
            </a:r>
            <a:r>
              <a:rPr lang="en-IN" sz="3200" b="1" i="1" u="sng" dirty="0" err="1"/>
              <a:t>eLaundryBasket</a:t>
            </a:r>
            <a:r>
              <a:rPr lang="en-IN" sz="3200" b="1" i="1" dirty="0"/>
              <a:t> ,</a:t>
            </a:r>
            <a:br>
              <a:rPr lang="en-IN" sz="4000" b="1" i="1" dirty="0"/>
            </a:br>
            <a:br>
              <a:rPr lang="en-IN" sz="40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1DBA-EA56-837D-08D9-238BAD8A5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3564732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    </a:t>
            </a:r>
            <a:r>
              <a:rPr lang="en-IN" sz="2400" i="1" dirty="0"/>
              <a:t>will help to both customers and Laundry firms in all above problems</a:t>
            </a:r>
            <a:endParaRPr lang="en-IN" i="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D23EE2E-49DB-FC97-D03E-90946F4AB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97642"/>
            <a:ext cx="7143750" cy="63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87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9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5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53" tmFilter="0, 0; 0.125,0.2665; 0.25,0.4; 0.375,0.465; 0.5,0.5;  0.625,0.535; 0.75,0.6; 0.875,0.7335; 1,1">
                                          <p:stCondLst>
                                            <p:cond delay="65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130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66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129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131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B560-D0BE-E054-2C1B-A1190ECB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4862" y="-62706"/>
            <a:ext cx="10515600" cy="800893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Solutions we will provide:</a:t>
            </a:r>
            <a:endParaRPr lang="en-IN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72BC-DDF1-D1AC-40D0-D3E444E7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552450"/>
            <a:ext cx="10515600" cy="6119813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onnect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people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provide services related to laundry.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nformation and records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Laundry we will be managed in an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cost wise fashion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 the organization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be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 utilized.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utomate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management of the laundry firm making it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free.</a:t>
            </a:r>
          </a:p>
          <a:p>
            <a:pPr marL="0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this system the client can post an order for a particular laundry service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actually going to the laundry shop</a:t>
            </a:r>
          </a:p>
          <a:p>
            <a:pPr marL="0" indent="0">
              <a:buNone/>
            </a:pPr>
            <a:endParaRPr lang="en-US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ustomer can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an order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his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convenience of day and time.</a:t>
            </a:r>
          </a:p>
          <a:p>
            <a:pPr marL="0" indent="0">
              <a:buNone/>
            </a:pPr>
            <a:endParaRPr lang="en-US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of his order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the price list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particular services.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3D09-F5BA-F3F8-DBEB-9ED914D9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81061"/>
          </a:xfrm>
        </p:spPr>
        <p:txBody>
          <a:bodyPr>
            <a:normAutofit/>
          </a:bodyPr>
          <a:lstStyle/>
          <a:p>
            <a:pPr algn="l"/>
            <a:r>
              <a:rPr lang="en-US" sz="3200" b="1" i="1" dirty="0"/>
              <a:t>Use Case Diagram:</a:t>
            </a:r>
            <a:endParaRPr lang="en-IN" sz="3200" b="1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1054E-3698-5687-E588-C64A865D8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742950"/>
            <a:ext cx="8386763" cy="5300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44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E543-89F2-5342-88EC-6755C1CA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16089" y="0"/>
            <a:ext cx="10018713" cy="728663"/>
          </a:xfrm>
        </p:spPr>
        <p:txBody>
          <a:bodyPr/>
          <a:lstStyle/>
          <a:p>
            <a:r>
              <a:rPr lang="en-US" i="1" dirty="0">
                <a:latin typeface="Algerian" panose="04020705040A02060702" pitchFamily="82" charset="0"/>
              </a:rPr>
              <a:t>Front Pages:</a:t>
            </a:r>
            <a:endParaRPr lang="en-IN" i="1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3A0BB2-074D-8194-2317-57A64B7B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4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6B97-9FD1-C541-185E-FDDC86E7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>
                <a:latin typeface="Imprint MT Shadow" panose="04020605060303030202" pitchFamily="82" charset="0"/>
              </a:rPr>
              <a:t>               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Imprint MT Shadow" panose="04020605060303030202" pitchFamily="82" charset="0"/>
              </a:rPr>
              <a:t>Conclusions</a:t>
            </a:r>
            <a:br>
              <a:rPr lang="en-US" sz="7200" dirty="0">
                <a:latin typeface="Imprint MT Shadow" panose="04020605060303030202" pitchFamily="82" charset="0"/>
              </a:rPr>
            </a:br>
            <a:br>
              <a:rPr lang="en-US" i="1" dirty="0">
                <a:latin typeface="Imprint MT Shadow" panose="04020605060303030202" pitchFamily="82" charset="0"/>
              </a:rPr>
            </a:br>
            <a:endParaRPr lang="en-IN" i="1" dirty="0"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F878-511F-DC34-46FB-D74F7817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898" y="123823"/>
            <a:ext cx="10018713" cy="6019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i="1" dirty="0">
                <a:latin typeface="Imprint MT Shadow" panose="04020605060303030202" pitchFamily="82" charset="0"/>
              </a:rPr>
              <a:t>This system will:</a:t>
            </a:r>
            <a:endParaRPr lang="en-US" sz="3500" dirty="0"/>
          </a:p>
          <a:p>
            <a:r>
              <a:rPr lang="en-US" dirty="0"/>
              <a:t>Automate the entire system improves the efficiency.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provides a friendly graphical user interface which proves to be better when compared to the existing manual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effectively overcomes the delay in communications.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Updating of information becomes so easier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08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304</TotalTime>
  <Words>343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Corbel</vt:lpstr>
      <vt:lpstr>Imprint MT Shadow</vt:lpstr>
      <vt:lpstr>Times New Roman</vt:lpstr>
      <vt:lpstr>Parallax</vt:lpstr>
      <vt:lpstr>Welcome</vt:lpstr>
      <vt:lpstr>Project Title:- eLaundryBasket                          (The Laundry Management System)</vt:lpstr>
      <vt:lpstr> Theme Of Project  The design and Implementation of a laundry management system (LMS) used in a laundry establishment.  </vt:lpstr>
      <vt:lpstr>    Problems Observed:    </vt:lpstr>
      <vt:lpstr>So eLaundryBasket ,  </vt:lpstr>
      <vt:lpstr>    Solutions we will provide:</vt:lpstr>
      <vt:lpstr>Use Case Diagram:</vt:lpstr>
      <vt:lpstr>Front Pages:</vt:lpstr>
      <vt:lpstr>               Conclusions  </vt:lpstr>
      <vt:lpstr>Suggetions please!!!</vt:lpstr>
      <vt:lpstr>Thank 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Mahesh Sagare</dc:creator>
  <cp:lastModifiedBy>Mahesh Sagare</cp:lastModifiedBy>
  <cp:revision>8</cp:revision>
  <dcterms:created xsi:type="dcterms:W3CDTF">2022-12-04T08:49:54Z</dcterms:created>
  <dcterms:modified xsi:type="dcterms:W3CDTF">2022-12-14T05:04:22Z</dcterms:modified>
</cp:coreProperties>
</file>